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25"/>
  </p:notesMasterIdLst>
  <p:sldIdLst>
    <p:sldId id="273" r:id="rId2"/>
    <p:sldId id="257" r:id="rId3"/>
    <p:sldId id="258" r:id="rId4"/>
    <p:sldId id="259" r:id="rId5"/>
    <p:sldId id="281" r:id="rId6"/>
    <p:sldId id="260" r:id="rId7"/>
    <p:sldId id="261" r:id="rId8"/>
    <p:sldId id="276" r:id="rId9"/>
    <p:sldId id="285" r:id="rId10"/>
    <p:sldId id="286" r:id="rId11"/>
    <p:sldId id="270" r:id="rId12"/>
    <p:sldId id="287" r:id="rId13"/>
    <p:sldId id="288" r:id="rId14"/>
    <p:sldId id="267" r:id="rId15"/>
    <p:sldId id="268" r:id="rId16"/>
    <p:sldId id="271" r:id="rId17"/>
    <p:sldId id="272" r:id="rId18"/>
    <p:sldId id="279" r:id="rId19"/>
    <p:sldId id="283" r:id="rId20"/>
    <p:sldId id="282" r:id="rId21"/>
    <p:sldId id="284" r:id="rId22"/>
    <p:sldId id="280" r:id="rId23"/>
    <p:sldId id="264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68D3A-2835-4A40-A602-2AD3A9091BCD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</dgm:pt>
    <dgm:pt modelId="{D2C53B3E-3E1A-4B93-951C-4B417D306AE4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مديرة القسم النسائي</a:t>
          </a:r>
          <a:endParaRPr kumimoji="0" lang="en-US" sz="24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649E27EF-8157-4BB9-A194-D1FCB73B33EA}" type="parTrans" cxnId="{02A8799C-5D53-4EF0-A995-4D6FE8C716F2}">
      <dgm:prSet/>
      <dgm:spPr/>
      <dgm:t>
        <a:bodyPr/>
        <a:lstStyle/>
        <a:p>
          <a:pPr rtl="1"/>
          <a:endParaRPr lang="ar-SA"/>
        </a:p>
      </dgm:t>
    </dgm:pt>
    <dgm:pt modelId="{EBED4802-0697-420F-9790-DF416034934F}" type="sibTrans" cxnId="{02A8799C-5D53-4EF0-A995-4D6FE8C716F2}">
      <dgm:prSet/>
      <dgm:spPr/>
      <dgm:t>
        <a:bodyPr/>
        <a:lstStyle/>
        <a:p>
          <a:pPr rtl="1"/>
          <a:endParaRPr lang="ar-SA"/>
        </a:p>
      </dgm:t>
    </dgm:pt>
    <dgm:pt modelId="{58FF4FFE-4B21-4FC7-9BFA-0A5CBE0ADEA1}" type="asst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مديرة المكتب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(سكرتيره)</a:t>
          </a:r>
          <a:endParaRPr kumimoji="0" lang="en-US" sz="18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3AA1DB0-59BA-4281-9F34-4C47D3975D14}" type="parTrans" cxnId="{2348E8FE-5E00-4AA7-A868-D9A9B8D564D6}">
      <dgm:prSet/>
      <dgm:spPr/>
      <dgm:t>
        <a:bodyPr/>
        <a:lstStyle/>
        <a:p>
          <a:pPr rtl="1"/>
          <a:endParaRPr lang="ar-SA"/>
        </a:p>
      </dgm:t>
    </dgm:pt>
    <dgm:pt modelId="{5F06A9F0-64A1-4958-AE2E-754B4BDA8D3D}" type="sibTrans" cxnId="{2348E8FE-5E00-4AA7-A868-D9A9B8D564D6}">
      <dgm:prSet/>
      <dgm:spPr/>
      <dgm:t>
        <a:bodyPr/>
        <a:lstStyle/>
        <a:p>
          <a:pPr rtl="1"/>
          <a:endParaRPr lang="ar-SA"/>
        </a:p>
      </dgm:t>
    </dgm:pt>
    <dgm:pt modelId="{5AE09D10-CE66-4FC9-8023-F83B990C42A6}" type="asst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متابعة الموظفات</a:t>
          </a:r>
          <a:endParaRPr kumimoji="0" lang="en-US" sz="18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5C58004-F235-4491-8E3D-32DAE0B1AC86}" type="parTrans" cxnId="{26E24EA2-927F-482A-B0F0-07EBB4438ECA}">
      <dgm:prSet/>
      <dgm:spPr/>
      <dgm:t>
        <a:bodyPr/>
        <a:lstStyle/>
        <a:p>
          <a:pPr rtl="1"/>
          <a:endParaRPr lang="ar-SA"/>
        </a:p>
      </dgm:t>
    </dgm:pt>
    <dgm:pt modelId="{835E2176-3D01-4EFD-BB9E-E8E883EA601F}" type="sibTrans" cxnId="{26E24EA2-927F-482A-B0F0-07EBB4438ECA}">
      <dgm:prSet/>
      <dgm:spPr/>
      <dgm:t>
        <a:bodyPr/>
        <a:lstStyle/>
        <a:p>
          <a:pPr rtl="1"/>
          <a:endParaRPr lang="ar-SA"/>
        </a:p>
      </dgm:t>
    </dgm:pt>
    <dgm:pt modelId="{A62C7B24-28D0-418B-8E8E-2FE27C59AF37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خط إنتاج نسائي</a:t>
          </a:r>
          <a:endParaRPr kumimoji="0" lang="en-US" sz="20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AAE6C42-1B31-4EFA-A15B-98DF035CFB3F}" type="parTrans" cxnId="{64E54581-FFE5-499B-A5EE-F66B8312DFEB}">
      <dgm:prSet/>
      <dgm:spPr/>
      <dgm:t>
        <a:bodyPr/>
        <a:lstStyle/>
        <a:p>
          <a:pPr rtl="1"/>
          <a:endParaRPr lang="ar-SA"/>
        </a:p>
      </dgm:t>
    </dgm:pt>
    <dgm:pt modelId="{57F0BE3E-8E69-4B90-AF3E-DD232B44BA20}" type="sibTrans" cxnId="{64E54581-FFE5-499B-A5EE-F66B8312DFEB}">
      <dgm:prSet/>
      <dgm:spPr/>
      <dgm:t>
        <a:bodyPr/>
        <a:lstStyle/>
        <a:p>
          <a:pPr rtl="1"/>
          <a:endParaRPr lang="ar-SA"/>
        </a:p>
      </dgm:t>
    </dgm:pt>
    <dgm:pt modelId="{1E0737D6-566E-4C00-B79E-BB1ADC655411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المشرفة</a:t>
          </a:r>
          <a:endParaRPr kumimoji="0" lang="en-US" sz="20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AB20536-3DD1-4344-9D09-4776BB1C00CE}" type="parTrans" cxnId="{BCE3AF39-A932-464D-A435-CF57F89D7B1D}">
      <dgm:prSet/>
      <dgm:spPr/>
      <dgm:t>
        <a:bodyPr/>
        <a:lstStyle/>
        <a:p>
          <a:pPr rtl="1"/>
          <a:endParaRPr lang="ar-SA"/>
        </a:p>
      </dgm:t>
    </dgm:pt>
    <dgm:pt modelId="{392C4210-A0B0-4B05-992E-3365C8A8C29E}" type="sibTrans" cxnId="{BCE3AF39-A932-464D-A435-CF57F89D7B1D}">
      <dgm:prSet/>
      <dgm:spPr/>
      <dgm:t>
        <a:bodyPr/>
        <a:lstStyle/>
        <a:p>
          <a:pPr rtl="1"/>
          <a:endParaRPr lang="ar-SA"/>
        </a:p>
      </dgm:t>
    </dgm:pt>
    <dgm:pt modelId="{7AC8C873-5A76-45DB-A8F1-D26B31D3DB54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عاملات خط إنتاج</a:t>
          </a:r>
          <a:endParaRPr kumimoji="0" lang="en-US" sz="20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858F504-B777-49FD-8712-DCD9CB56B6F2}" type="parTrans" cxnId="{9E887750-3F3D-4937-B552-5C197B17DF4E}">
      <dgm:prSet/>
      <dgm:spPr/>
      <dgm:t>
        <a:bodyPr/>
        <a:lstStyle/>
        <a:p>
          <a:pPr rtl="1"/>
          <a:endParaRPr lang="ar-SA"/>
        </a:p>
      </dgm:t>
    </dgm:pt>
    <dgm:pt modelId="{ABD2B906-9E7C-41C0-B12C-EA4EFAA67A86}" type="sibTrans" cxnId="{9E887750-3F3D-4937-B552-5C197B17DF4E}">
      <dgm:prSet/>
      <dgm:spPr/>
      <dgm:t>
        <a:bodyPr/>
        <a:lstStyle/>
        <a:p>
          <a:pPr rtl="1"/>
          <a:endParaRPr lang="ar-SA"/>
        </a:p>
      </dgm:t>
    </dgm:pt>
    <dgm:pt modelId="{0C430FCE-2555-49DF-B6E0-95F42A4A6FEF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التسويق و المشتريات</a:t>
          </a:r>
          <a:endParaRPr kumimoji="0" lang="en-US" sz="20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4494FA8-4BA1-4CFC-9807-570E0811D674}" type="parTrans" cxnId="{F255F5EE-F604-4668-8A4E-318AE3E4F133}">
      <dgm:prSet/>
      <dgm:spPr/>
      <dgm:t>
        <a:bodyPr/>
        <a:lstStyle/>
        <a:p>
          <a:pPr rtl="1"/>
          <a:endParaRPr lang="ar-SA"/>
        </a:p>
      </dgm:t>
    </dgm:pt>
    <dgm:pt modelId="{116A9233-BFB9-4B0C-AFF2-2F8320A53303}" type="sibTrans" cxnId="{F255F5EE-F604-4668-8A4E-318AE3E4F133}">
      <dgm:prSet/>
      <dgm:spPr/>
      <dgm:t>
        <a:bodyPr/>
        <a:lstStyle/>
        <a:p>
          <a:pPr rtl="1"/>
          <a:endParaRPr lang="ar-SA"/>
        </a:p>
      </dgm:t>
    </dgm:pt>
    <dgm:pt modelId="{C2A5FDAD-4CB0-4E58-9443-4F72FE9961CE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متابعة العملاء</a:t>
          </a:r>
          <a:endParaRPr kumimoji="0" lang="en-US" sz="20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0A35A42E-8E54-4D87-8227-2E806F4C2D77}" type="parTrans" cxnId="{93B60828-489C-4C4C-9A90-0877BBB3F3C6}">
      <dgm:prSet/>
      <dgm:spPr/>
      <dgm:t>
        <a:bodyPr/>
        <a:lstStyle/>
        <a:p>
          <a:pPr rtl="1"/>
          <a:endParaRPr lang="ar-SA"/>
        </a:p>
      </dgm:t>
    </dgm:pt>
    <dgm:pt modelId="{B6F42C6D-5134-4CBB-BF7D-59F4B8289653}" type="sibTrans" cxnId="{93B60828-489C-4C4C-9A90-0877BBB3F3C6}">
      <dgm:prSet/>
      <dgm:spPr/>
      <dgm:t>
        <a:bodyPr/>
        <a:lstStyle/>
        <a:p>
          <a:pPr rtl="1"/>
          <a:endParaRPr lang="ar-SA"/>
        </a:p>
      </dgm:t>
    </dgm:pt>
    <dgm:pt modelId="{5F82C5CB-4863-4C7D-A13A-A410EBE69F1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المحاسبة</a:t>
          </a:r>
          <a:endParaRPr kumimoji="0" lang="en-US" sz="20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D507847A-456D-4096-A1EB-AF50382D9B5A}" type="parTrans" cxnId="{43F128DD-0197-4154-A38D-A83B83196E3E}">
      <dgm:prSet/>
      <dgm:spPr/>
      <dgm:t>
        <a:bodyPr/>
        <a:lstStyle/>
        <a:p>
          <a:pPr rtl="1"/>
          <a:endParaRPr lang="ar-SA"/>
        </a:p>
      </dgm:t>
    </dgm:pt>
    <dgm:pt modelId="{85701C57-551B-4D7D-9C87-58E403461B17}" type="sibTrans" cxnId="{43F128DD-0197-4154-A38D-A83B83196E3E}">
      <dgm:prSet/>
      <dgm:spPr/>
      <dgm:t>
        <a:bodyPr/>
        <a:lstStyle/>
        <a:p>
          <a:pPr rtl="1"/>
          <a:endParaRPr lang="ar-SA"/>
        </a:p>
      </dgm:t>
    </dgm:pt>
    <dgm:pt modelId="{3A9FD5FC-1012-4DD4-A3F8-51E24976C6B2}" type="pres">
      <dgm:prSet presAssocID="{6A368D3A-2835-4A40-A602-2AD3A9091B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69A7BF-4213-4E82-9E7F-D16330DB14CB}" type="pres">
      <dgm:prSet presAssocID="{D2C53B3E-3E1A-4B93-951C-4B417D306AE4}" presName="hierRoot1" presStyleCnt="0">
        <dgm:presLayoutVars>
          <dgm:hierBranch/>
        </dgm:presLayoutVars>
      </dgm:prSet>
      <dgm:spPr/>
    </dgm:pt>
    <dgm:pt modelId="{43A56318-8352-42A3-934D-8E4C95168FF5}" type="pres">
      <dgm:prSet presAssocID="{D2C53B3E-3E1A-4B93-951C-4B417D306AE4}" presName="rootComposite1" presStyleCnt="0"/>
      <dgm:spPr/>
    </dgm:pt>
    <dgm:pt modelId="{3475C089-E54C-4561-96A0-BF23A1B860A8}" type="pres">
      <dgm:prSet presAssocID="{D2C53B3E-3E1A-4B93-951C-4B417D306AE4}" presName="rootText1" presStyleLbl="node0" presStyleIdx="0" presStyleCnt="1" custScaleX="189102" custLinFactNeighborX="2381" custLinFactNeighborY="1241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EACAA7F-E901-40B1-8643-E0DF7799D5AD}" type="pres">
      <dgm:prSet presAssocID="{D2C53B3E-3E1A-4B93-951C-4B417D306AE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BB01DC-B248-4D45-A431-57A83CF336BB}" type="pres">
      <dgm:prSet presAssocID="{D2C53B3E-3E1A-4B93-951C-4B417D306AE4}" presName="hierChild2" presStyleCnt="0"/>
      <dgm:spPr/>
    </dgm:pt>
    <dgm:pt modelId="{3CE6E078-AD68-460B-98F0-6D8C7C62BC98}" type="pres">
      <dgm:prSet presAssocID="{3AAE6C42-1B31-4EFA-A15B-98DF035CFB3F}" presName="Name35" presStyleLbl="parChTrans1D2" presStyleIdx="0" presStyleCnt="5"/>
      <dgm:spPr/>
      <dgm:t>
        <a:bodyPr/>
        <a:lstStyle/>
        <a:p>
          <a:endParaRPr lang="en-US"/>
        </a:p>
      </dgm:t>
    </dgm:pt>
    <dgm:pt modelId="{3F6C9970-5AFE-4A3C-8B05-65A989D38C2D}" type="pres">
      <dgm:prSet presAssocID="{A62C7B24-28D0-418B-8E8E-2FE27C59AF37}" presName="hierRoot2" presStyleCnt="0">
        <dgm:presLayoutVars>
          <dgm:hierBranch/>
        </dgm:presLayoutVars>
      </dgm:prSet>
      <dgm:spPr/>
    </dgm:pt>
    <dgm:pt modelId="{B1330E6A-44F1-45E2-AF92-8861686B2298}" type="pres">
      <dgm:prSet presAssocID="{A62C7B24-28D0-418B-8E8E-2FE27C59AF37}" presName="rootComposite" presStyleCnt="0"/>
      <dgm:spPr/>
    </dgm:pt>
    <dgm:pt modelId="{E31209F9-D3C9-4263-AB48-F91B687234EC}" type="pres">
      <dgm:prSet presAssocID="{A62C7B24-28D0-418B-8E8E-2FE27C59AF3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DA2122-5FE3-45BC-9561-50C9530D80BE}" type="pres">
      <dgm:prSet presAssocID="{A62C7B24-28D0-418B-8E8E-2FE27C59AF37}" presName="rootConnector" presStyleLbl="node2" presStyleIdx="0" presStyleCnt="3"/>
      <dgm:spPr/>
      <dgm:t>
        <a:bodyPr/>
        <a:lstStyle/>
        <a:p>
          <a:endParaRPr lang="en-US"/>
        </a:p>
      </dgm:t>
    </dgm:pt>
    <dgm:pt modelId="{D932D1F8-673E-4C0F-84B0-C9CF9E8B59D6}" type="pres">
      <dgm:prSet presAssocID="{A62C7B24-28D0-418B-8E8E-2FE27C59AF37}" presName="hierChild4" presStyleCnt="0"/>
      <dgm:spPr/>
    </dgm:pt>
    <dgm:pt modelId="{5BA05F80-2859-455A-921A-EC1BB7AD369E}" type="pres">
      <dgm:prSet presAssocID="{4AB20536-3DD1-4344-9D09-4776BB1C00CE}" presName="Name35" presStyleLbl="parChTrans1D3" presStyleIdx="0" presStyleCnt="2"/>
      <dgm:spPr/>
      <dgm:t>
        <a:bodyPr/>
        <a:lstStyle/>
        <a:p>
          <a:endParaRPr lang="en-US"/>
        </a:p>
      </dgm:t>
    </dgm:pt>
    <dgm:pt modelId="{D61973E8-79B3-41B3-B58F-2E30DBEF45D2}" type="pres">
      <dgm:prSet presAssocID="{1E0737D6-566E-4C00-B79E-BB1ADC655411}" presName="hierRoot2" presStyleCnt="0">
        <dgm:presLayoutVars>
          <dgm:hierBranch val="r"/>
        </dgm:presLayoutVars>
      </dgm:prSet>
      <dgm:spPr/>
    </dgm:pt>
    <dgm:pt modelId="{B6884175-7415-4C7A-9C20-14F8F92F052F}" type="pres">
      <dgm:prSet presAssocID="{1E0737D6-566E-4C00-B79E-BB1ADC655411}" presName="rootComposite" presStyleCnt="0"/>
      <dgm:spPr/>
    </dgm:pt>
    <dgm:pt modelId="{D07D8F0E-9C4A-4DA8-AB29-27F1A084F06E}" type="pres">
      <dgm:prSet presAssocID="{1E0737D6-566E-4C00-B79E-BB1ADC655411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BB8DCEB-B2A9-4208-8525-4B8A5B7535A3}" type="pres">
      <dgm:prSet presAssocID="{1E0737D6-566E-4C00-B79E-BB1ADC655411}" presName="rootConnector" presStyleLbl="node3" presStyleIdx="0" presStyleCnt="2"/>
      <dgm:spPr/>
      <dgm:t>
        <a:bodyPr/>
        <a:lstStyle/>
        <a:p>
          <a:endParaRPr lang="en-US"/>
        </a:p>
      </dgm:t>
    </dgm:pt>
    <dgm:pt modelId="{56EAF4D4-DEE5-47D2-A78B-A2CB5F54881D}" type="pres">
      <dgm:prSet presAssocID="{1E0737D6-566E-4C00-B79E-BB1ADC655411}" presName="hierChild4" presStyleCnt="0"/>
      <dgm:spPr/>
    </dgm:pt>
    <dgm:pt modelId="{9866C521-BD47-449F-BFA9-968C93AD1BBD}" type="pres">
      <dgm:prSet presAssocID="{C858F504-B777-49FD-8712-DCD9CB56B6F2}" presName="Name50" presStyleLbl="parChTrans1D4" presStyleIdx="0" presStyleCnt="1"/>
      <dgm:spPr/>
      <dgm:t>
        <a:bodyPr/>
        <a:lstStyle/>
        <a:p>
          <a:endParaRPr lang="en-US"/>
        </a:p>
      </dgm:t>
    </dgm:pt>
    <dgm:pt modelId="{D40E4C50-E53F-4ED6-99FF-38B791ACA258}" type="pres">
      <dgm:prSet presAssocID="{7AC8C873-5A76-45DB-A8F1-D26B31D3DB54}" presName="hierRoot2" presStyleCnt="0">
        <dgm:presLayoutVars>
          <dgm:hierBranch val="r"/>
        </dgm:presLayoutVars>
      </dgm:prSet>
      <dgm:spPr/>
    </dgm:pt>
    <dgm:pt modelId="{5AB017B9-141A-4999-AAE1-91CBC6AB21E5}" type="pres">
      <dgm:prSet presAssocID="{7AC8C873-5A76-45DB-A8F1-D26B31D3DB54}" presName="rootComposite" presStyleCnt="0"/>
      <dgm:spPr/>
    </dgm:pt>
    <dgm:pt modelId="{4AA89193-57F6-49C0-9439-011E12682F0C}" type="pres">
      <dgm:prSet presAssocID="{7AC8C873-5A76-45DB-A8F1-D26B31D3DB54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99D649-6D10-4C71-9E12-D8C8B1FF1048}" type="pres">
      <dgm:prSet presAssocID="{7AC8C873-5A76-45DB-A8F1-D26B31D3DB54}" presName="rootConnector" presStyleLbl="node4" presStyleIdx="0" presStyleCnt="1"/>
      <dgm:spPr/>
      <dgm:t>
        <a:bodyPr/>
        <a:lstStyle/>
        <a:p>
          <a:endParaRPr lang="en-US"/>
        </a:p>
      </dgm:t>
    </dgm:pt>
    <dgm:pt modelId="{BB7D7540-5F4C-4D09-98DA-243BA2FCBC4C}" type="pres">
      <dgm:prSet presAssocID="{7AC8C873-5A76-45DB-A8F1-D26B31D3DB54}" presName="hierChild4" presStyleCnt="0"/>
      <dgm:spPr/>
    </dgm:pt>
    <dgm:pt modelId="{5E9C2C0B-1AAB-44D9-8FF5-BB5B2289B4AC}" type="pres">
      <dgm:prSet presAssocID="{7AC8C873-5A76-45DB-A8F1-D26B31D3DB54}" presName="hierChild5" presStyleCnt="0"/>
      <dgm:spPr/>
    </dgm:pt>
    <dgm:pt modelId="{CCFB8359-A675-4AC4-9D52-4FEFB62D26E4}" type="pres">
      <dgm:prSet presAssocID="{1E0737D6-566E-4C00-B79E-BB1ADC655411}" presName="hierChild5" presStyleCnt="0"/>
      <dgm:spPr/>
    </dgm:pt>
    <dgm:pt modelId="{669E3A2B-54DD-4483-9328-239E3BACAA78}" type="pres">
      <dgm:prSet presAssocID="{A62C7B24-28D0-418B-8E8E-2FE27C59AF37}" presName="hierChild5" presStyleCnt="0"/>
      <dgm:spPr/>
    </dgm:pt>
    <dgm:pt modelId="{0E6C8A57-CF89-4351-9140-E86BAEA0A604}" type="pres">
      <dgm:prSet presAssocID="{44494FA8-4BA1-4CFC-9807-570E0811D674}" presName="Name35" presStyleLbl="parChTrans1D2" presStyleIdx="1" presStyleCnt="5"/>
      <dgm:spPr/>
      <dgm:t>
        <a:bodyPr/>
        <a:lstStyle/>
        <a:p>
          <a:endParaRPr lang="en-US"/>
        </a:p>
      </dgm:t>
    </dgm:pt>
    <dgm:pt modelId="{D6ED9485-6A6E-4599-B8E3-5FAAC8D4FB19}" type="pres">
      <dgm:prSet presAssocID="{0C430FCE-2555-49DF-B6E0-95F42A4A6FEF}" presName="hierRoot2" presStyleCnt="0">
        <dgm:presLayoutVars>
          <dgm:hierBranch/>
        </dgm:presLayoutVars>
      </dgm:prSet>
      <dgm:spPr/>
    </dgm:pt>
    <dgm:pt modelId="{5878933A-6FF8-4B71-8A42-53B1CCA3A0A1}" type="pres">
      <dgm:prSet presAssocID="{0C430FCE-2555-49DF-B6E0-95F42A4A6FEF}" presName="rootComposite" presStyleCnt="0"/>
      <dgm:spPr/>
    </dgm:pt>
    <dgm:pt modelId="{C9B37DF3-E181-495B-8D04-D7DDF2570B95}" type="pres">
      <dgm:prSet presAssocID="{0C430FCE-2555-49DF-B6E0-95F42A4A6F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96F46C7-8076-429F-A3B4-279670DA8BF2}" type="pres">
      <dgm:prSet presAssocID="{0C430FCE-2555-49DF-B6E0-95F42A4A6FEF}" presName="rootConnector" presStyleLbl="node2" presStyleIdx="1" presStyleCnt="3"/>
      <dgm:spPr/>
      <dgm:t>
        <a:bodyPr/>
        <a:lstStyle/>
        <a:p>
          <a:endParaRPr lang="en-US"/>
        </a:p>
      </dgm:t>
    </dgm:pt>
    <dgm:pt modelId="{643735DB-0370-40FC-AFD9-D00F59D65F4C}" type="pres">
      <dgm:prSet presAssocID="{0C430FCE-2555-49DF-B6E0-95F42A4A6FEF}" presName="hierChild4" presStyleCnt="0"/>
      <dgm:spPr/>
    </dgm:pt>
    <dgm:pt modelId="{97CF680A-2831-41F9-BD71-180BDA83BA0E}" type="pres">
      <dgm:prSet presAssocID="{0A35A42E-8E54-4D87-8227-2E806F4C2D77}" presName="Name35" presStyleLbl="parChTrans1D3" presStyleIdx="1" presStyleCnt="2"/>
      <dgm:spPr/>
      <dgm:t>
        <a:bodyPr/>
        <a:lstStyle/>
        <a:p>
          <a:endParaRPr lang="en-US"/>
        </a:p>
      </dgm:t>
    </dgm:pt>
    <dgm:pt modelId="{28313D5B-FA34-4A24-88E2-E0E6B0FE98FD}" type="pres">
      <dgm:prSet presAssocID="{C2A5FDAD-4CB0-4E58-9443-4F72FE9961CE}" presName="hierRoot2" presStyleCnt="0">
        <dgm:presLayoutVars>
          <dgm:hierBranch val="r"/>
        </dgm:presLayoutVars>
      </dgm:prSet>
      <dgm:spPr/>
    </dgm:pt>
    <dgm:pt modelId="{AB26E1D2-92AD-4A77-88E4-2E1403067B80}" type="pres">
      <dgm:prSet presAssocID="{C2A5FDAD-4CB0-4E58-9443-4F72FE9961CE}" presName="rootComposite" presStyleCnt="0"/>
      <dgm:spPr/>
    </dgm:pt>
    <dgm:pt modelId="{0A154447-E9B8-410E-87CB-D95BF4365007}" type="pres">
      <dgm:prSet presAssocID="{C2A5FDAD-4CB0-4E58-9443-4F72FE9961C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E81842C-1489-4CAD-BC66-B5B0FB2B0E72}" type="pres">
      <dgm:prSet presAssocID="{C2A5FDAD-4CB0-4E58-9443-4F72FE9961CE}" presName="rootConnector" presStyleLbl="node3" presStyleIdx="1" presStyleCnt="2"/>
      <dgm:spPr/>
      <dgm:t>
        <a:bodyPr/>
        <a:lstStyle/>
        <a:p>
          <a:endParaRPr lang="en-US"/>
        </a:p>
      </dgm:t>
    </dgm:pt>
    <dgm:pt modelId="{F2E5C15B-6A8D-47FF-964D-810C7BE9586F}" type="pres">
      <dgm:prSet presAssocID="{C2A5FDAD-4CB0-4E58-9443-4F72FE9961CE}" presName="hierChild4" presStyleCnt="0"/>
      <dgm:spPr/>
    </dgm:pt>
    <dgm:pt modelId="{0BD57ADC-9D2A-49F9-846C-0164D3CBBF50}" type="pres">
      <dgm:prSet presAssocID="{C2A5FDAD-4CB0-4E58-9443-4F72FE9961CE}" presName="hierChild5" presStyleCnt="0"/>
      <dgm:spPr/>
    </dgm:pt>
    <dgm:pt modelId="{C2C1D2C1-90FB-49B3-ABEF-698E5A5F4777}" type="pres">
      <dgm:prSet presAssocID="{0C430FCE-2555-49DF-B6E0-95F42A4A6FEF}" presName="hierChild5" presStyleCnt="0"/>
      <dgm:spPr/>
    </dgm:pt>
    <dgm:pt modelId="{771E40D8-0459-4C28-A805-E25D4C9A202D}" type="pres">
      <dgm:prSet presAssocID="{D507847A-456D-4096-A1EB-AF50382D9B5A}" presName="Name35" presStyleLbl="parChTrans1D2" presStyleIdx="2" presStyleCnt="5"/>
      <dgm:spPr/>
      <dgm:t>
        <a:bodyPr/>
        <a:lstStyle/>
        <a:p>
          <a:endParaRPr lang="en-US"/>
        </a:p>
      </dgm:t>
    </dgm:pt>
    <dgm:pt modelId="{BE398720-958B-4539-8D1E-7686F90947F6}" type="pres">
      <dgm:prSet presAssocID="{5F82C5CB-4863-4C7D-A13A-A410EBE69F1B}" presName="hierRoot2" presStyleCnt="0">
        <dgm:presLayoutVars>
          <dgm:hierBranch/>
        </dgm:presLayoutVars>
      </dgm:prSet>
      <dgm:spPr/>
    </dgm:pt>
    <dgm:pt modelId="{E4B48E50-26BC-445D-9D62-5134538588A0}" type="pres">
      <dgm:prSet presAssocID="{5F82C5CB-4863-4C7D-A13A-A410EBE69F1B}" presName="rootComposite" presStyleCnt="0"/>
      <dgm:spPr/>
    </dgm:pt>
    <dgm:pt modelId="{2738B370-BC0F-4160-9747-80EB0EAC9D9A}" type="pres">
      <dgm:prSet presAssocID="{5F82C5CB-4863-4C7D-A13A-A410EBE69F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8DA5D81-A992-4282-915B-1F277BDAB88B}" type="pres">
      <dgm:prSet presAssocID="{5F82C5CB-4863-4C7D-A13A-A410EBE69F1B}" presName="rootConnector" presStyleLbl="node2" presStyleIdx="2" presStyleCnt="3"/>
      <dgm:spPr/>
      <dgm:t>
        <a:bodyPr/>
        <a:lstStyle/>
        <a:p>
          <a:endParaRPr lang="en-US"/>
        </a:p>
      </dgm:t>
    </dgm:pt>
    <dgm:pt modelId="{6EC976A7-3CD7-4584-90AB-1821FC25E4C8}" type="pres">
      <dgm:prSet presAssocID="{5F82C5CB-4863-4C7D-A13A-A410EBE69F1B}" presName="hierChild4" presStyleCnt="0"/>
      <dgm:spPr/>
    </dgm:pt>
    <dgm:pt modelId="{19A55853-7505-4FB1-BCA8-DC7509CC4502}" type="pres">
      <dgm:prSet presAssocID="{5F82C5CB-4863-4C7D-A13A-A410EBE69F1B}" presName="hierChild5" presStyleCnt="0"/>
      <dgm:spPr/>
    </dgm:pt>
    <dgm:pt modelId="{5E285925-CD51-4D8C-8518-FAD142A3A20C}" type="pres">
      <dgm:prSet presAssocID="{D2C53B3E-3E1A-4B93-951C-4B417D306AE4}" presName="hierChild3" presStyleCnt="0"/>
      <dgm:spPr/>
    </dgm:pt>
    <dgm:pt modelId="{7A252440-2F32-43BC-AAA1-D34BBBD6314F}" type="pres">
      <dgm:prSet presAssocID="{73AA1DB0-59BA-4281-9F34-4C47D3975D14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DE3E57CC-2F21-49D8-A92A-B6C51722DA99}" type="pres">
      <dgm:prSet presAssocID="{58FF4FFE-4B21-4FC7-9BFA-0A5CBE0ADEA1}" presName="hierRoot3" presStyleCnt="0">
        <dgm:presLayoutVars>
          <dgm:hierBranch/>
        </dgm:presLayoutVars>
      </dgm:prSet>
      <dgm:spPr/>
    </dgm:pt>
    <dgm:pt modelId="{AFC8CA96-DCCD-430D-8BA5-813DDF398803}" type="pres">
      <dgm:prSet presAssocID="{58FF4FFE-4B21-4FC7-9BFA-0A5CBE0ADEA1}" presName="rootComposite3" presStyleCnt="0"/>
      <dgm:spPr/>
    </dgm:pt>
    <dgm:pt modelId="{E80F8491-E9F8-4246-833A-4BF0F7D91CBC}" type="pres">
      <dgm:prSet presAssocID="{58FF4FFE-4B21-4FC7-9BFA-0A5CBE0ADEA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1BE3079-E49A-4273-8EB4-E1C96E0B562F}" type="pres">
      <dgm:prSet presAssocID="{58FF4FFE-4B21-4FC7-9BFA-0A5CBE0ADEA1}" presName="rootConnector3" presStyleLbl="asst1" presStyleIdx="0" presStyleCnt="2"/>
      <dgm:spPr/>
      <dgm:t>
        <a:bodyPr/>
        <a:lstStyle/>
        <a:p>
          <a:endParaRPr lang="en-US"/>
        </a:p>
      </dgm:t>
    </dgm:pt>
    <dgm:pt modelId="{3298B3B4-F61C-4442-9772-6ECE03FD8D3D}" type="pres">
      <dgm:prSet presAssocID="{58FF4FFE-4B21-4FC7-9BFA-0A5CBE0ADEA1}" presName="hierChild6" presStyleCnt="0"/>
      <dgm:spPr/>
    </dgm:pt>
    <dgm:pt modelId="{2883B18F-47D5-45CD-8299-324986BE2C61}" type="pres">
      <dgm:prSet presAssocID="{58FF4FFE-4B21-4FC7-9BFA-0A5CBE0ADEA1}" presName="hierChild7" presStyleCnt="0"/>
      <dgm:spPr/>
    </dgm:pt>
    <dgm:pt modelId="{C059C039-EDF8-44D8-AC78-39C316B95E27}" type="pres">
      <dgm:prSet presAssocID="{15C58004-F235-4491-8E3D-32DAE0B1AC86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CACE92A6-3A26-4CF7-B989-C5CC38908E21}" type="pres">
      <dgm:prSet presAssocID="{5AE09D10-CE66-4FC9-8023-F83B990C42A6}" presName="hierRoot3" presStyleCnt="0">
        <dgm:presLayoutVars>
          <dgm:hierBranch/>
        </dgm:presLayoutVars>
      </dgm:prSet>
      <dgm:spPr/>
    </dgm:pt>
    <dgm:pt modelId="{50ABEFBE-357B-4DAE-B7E7-44763BF599A6}" type="pres">
      <dgm:prSet presAssocID="{5AE09D10-CE66-4FC9-8023-F83B990C42A6}" presName="rootComposite3" presStyleCnt="0"/>
      <dgm:spPr/>
    </dgm:pt>
    <dgm:pt modelId="{867A81F2-9B83-42C9-93D9-A3731EF004C0}" type="pres">
      <dgm:prSet presAssocID="{5AE09D10-CE66-4FC9-8023-F83B990C42A6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15F77EC-B9FF-4917-AA58-98CFB8BEB38C}" type="pres">
      <dgm:prSet presAssocID="{5AE09D10-CE66-4FC9-8023-F83B990C42A6}" presName="rootConnector3" presStyleLbl="asst1" presStyleIdx="1" presStyleCnt="2"/>
      <dgm:spPr/>
      <dgm:t>
        <a:bodyPr/>
        <a:lstStyle/>
        <a:p>
          <a:endParaRPr lang="en-US"/>
        </a:p>
      </dgm:t>
    </dgm:pt>
    <dgm:pt modelId="{66B66703-55F8-41D9-BE69-A4C3FF4963F4}" type="pres">
      <dgm:prSet presAssocID="{5AE09D10-CE66-4FC9-8023-F83B990C42A6}" presName="hierChild6" presStyleCnt="0"/>
      <dgm:spPr/>
    </dgm:pt>
    <dgm:pt modelId="{4F3A9B26-3D95-445F-835B-EF210AA9FA99}" type="pres">
      <dgm:prSet presAssocID="{5AE09D10-CE66-4FC9-8023-F83B990C42A6}" presName="hierChild7" presStyleCnt="0"/>
      <dgm:spPr/>
    </dgm:pt>
  </dgm:ptLst>
  <dgm:cxnLst>
    <dgm:cxn modelId="{F255F5EE-F604-4668-8A4E-318AE3E4F133}" srcId="{D2C53B3E-3E1A-4B93-951C-4B417D306AE4}" destId="{0C430FCE-2555-49DF-B6E0-95F42A4A6FEF}" srcOrd="3" destOrd="0" parTransId="{44494FA8-4BA1-4CFC-9807-570E0811D674}" sibTransId="{116A9233-BFB9-4B0C-AFF2-2F8320A53303}"/>
    <dgm:cxn modelId="{69A1F08D-EF61-472A-8479-DC88C998482B}" type="presOf" srcId="{1E0737D6-566E-4C00-B79E-BB1ADC655411}" destId="{D07D8F0E-9C4A-4DA8-AB29-27F1A084F06E}" srcOrd="0" destOrd="0" presId="urn:microsoft.com/office/officeart/2005/8/layout/orgChart1"/>
    <dgm:cxn modelId="{E54F8481-4099-493F-B06B-CF00829DEDD7}" type="presOf" srcId="{A62C7B24-28D0-418B-8E8E-2FE27C59AF37}" destId="{D0DA2122-5FE3-45BC-9561-50C9530D80BE}" srcOrd="1" destOrd="0" presId="urn:microsoft.com/office/officeart/2005/8/layout/orgChart1"/>
    <dgm:cxn modelId="{ED3BBC18-5C60-4D01-B2D9-E1823D7A0D1B}" type="presOf" srcId="{D2C53B3E-3E1A-4B93-951C-4B417D306AE4}" destId="{3475C089-E54C-4561-96A0-BF23A1B860A8}" srcOrd="0" destOrd="0" presId="urn:microsoft.com/office/officeart/2005/8/layout/orgChart1"/>
    <dgm:cxn modelId="{351175D1-816B-4A05-B2B0-6AE5ACC90317}" type="presOf" srcId="{C2A5FDAD-4CB0-4E58-9443-4F72FE9961CE}" destId="{DE81842C-1489-4CAD-BC66-B5B0FB2B0E72}" srcOrd="1" destOrd="0" presId="urn:microsoft.com/office/officeart/2005/8/layout/orgChart1"/>
    <dgm:cxn modelId="{50D4C7EA-DC1D-49B6-B076-95E4F097177B}" type="presOf" srcId="{4AB20536-3DD1-4344-9D09-4776BB1C00CE}" destId="{5BA05F80-2859-455A-921A-EC1BB7AD369E}" srcOrd="0" destOrd="0" presId="urn:microsoft.com/office/officeart/2005/8/layout/orgChart1"/>
    <dgm:cxn modelId="{50DD2B30-A0C1-4CF4-A6AB-449547BA9844}" type="presOf" srcId="{5F82C5CB-4863-4C7D-A13A-A410EBE69F1B}" destId="{2738B370-BC0F-4160-9747-80EB0EAC9D9A}" srcOrd="0" destOrd="0" presId="urn:microsoft.com/office/officeart/2005/8/layout/orgChart1"/>
    <dgm:cxn modelId="{009A5C35-BBF6-49F5-856A-F5DF5F1DCA2E}" type="presOf" srcId="{6A368D3A-2835-4A40-A602-2AD3A9091BCD}" destId="{3A9FD5FC-1012-4DD4-A3F8-51E24976C6B2}" srcOrd="0" destOrd="0" presId="urn:microsoft.com/office/officeart/2005/8/layout/orgChart1"/>
    <dgm:cxn modelId="{74DFCD0C-A472-443A-BBD4-4B4ED414B0FC}" type="presOf" srcId="{73AA1DB0-59BA-4281-9F34-4C47D3975D14}" destId="{7A252440-2F32-43BC-AAA1-D34BBBD6314F}" srcOrd="0" destOrd="0" presId="urn:microsoft.com/office/officeart/2005/8/layout/orgChart1"/>
    <dgm:cxn modelId="{F14556E3-EF9D-4B09-B7FE-E019C27214DA}" type="presOf" srcId="{7AC8C873-5A76-45DB-A8F1-D26B31D3DB54}" destId="{4AA89193-57F6-49C0-9439-011E12682F0C}" srcOrd="0" destOrd="0" presId="urn:microsoft.com/office/officeart/2005/8/layout/orgChart1"/>
    <dgm:cxn modelId="{DC394A83-BE72-4A65-8F40-F5C9FD2F680D}" type="presOf" srcId="{1E0737D6-566E-4C00-B79E-BB1ADC655411}" destId="{9BB8DCEB-B2A9-4208-8525-4B8A5B7535A3}" srcOrd="1" destOrd="0" presId="urn:microsoft.com/office/officeart/2005/8/layout/orgChart1"/>
    <dgm:cxn modelId="{781B606F-7376-428E-89D6-FB1DF77871F5}" type="presOf" srcId="{0C430FCE-2555-49DF-B6E0-95F42A4A6FEF}" destId="{A96F46C7-8076-429F-A3B4-279670DA8BF2}" srcOrd="1" destOrd="0" presId="urn:microsoft.com/office/officeart/2005/8/layout/orgChart1"/>
    <dgm:cxn modelId="{BCE3AF39-A932-464D-A435-CF57F89D7B1D}" srcId="{A62C7B24-28D0-418B-8E8E-2FE27C59AF37}" destId="{1E0737D6-566E-4C00-B79E-BB1ADC655411}" srcOrd="0" destOrd="0" parTransId="{4AB20536-3DD1-4344-9D09-4776BB1C00CE}" sibTransId="{392C4210-A0B0-4B05-992E-3365C8A8C29E}"/>
    <dgm:cxn modelId="{26E24EA2-927F-482A-B0F0-07EBB4438ECA}" srcId="{D2C53B3E-3E1A-4B93-951C-4B417D306AE4}" destId="{5AE09D10-CE66-4FC9-8023-F83B990C42A6}" srcOrd="1" destOrd="0" parTransId="{15C58004-F235-4491-8E3D-32DAE0B1AC86}" sibTransId="{835E2176-3D01-4EFD-BB9E-E8E883EA601F}"/>
    <dgm:cxn modelId="{98CD7DC6-960D-4E22-AC35-458EF643E5A3}" type="presOf" srcId="{3AAE6C42-1B31-4EFA-A15B-98DF035CFB3F}" destId="{3CE6E078-AD68-460B-98F0-6D8C7C62BC98}" srcOrd="0" destOrd="0" presId="urn:microsoft.com/office/officeart/2005/8/layout/orgChart1"/>
    <dgm:cxn modelId="{C4911240-1E92-4F62-8C29-A72D84743A5C}" type="presOf" srcId="{15C58004-F235-4491-8E3D-32DAE0B1AC86}" destId="{C059C039-EDF8-44D8-AC78-39C316B95E27}" srcOrd="0" destOrd="0" presId="urn:microsoft.com/office/officeart/2005/8/layout/orgChart1"/>
    <dgm:cxn modelId="{043CB439-C35C-421E-8F70-B709C7CA7DA2}" type="presOf" srcId="{44494FA8-4BA1-4CFC-9807-570E0811D674}" destId="{0E6C8A57-CF89-4351-9140-E86BAEA0A604}" srcOrd="0" destOrd="0" presId="urn:microsoft.com/office/officeart/2005/8/layout/orgChart1"/>
    <dgm:cxn modelId="{1D62344B-87F0-4813-A06C-7F3611DBF416}" type="presOf" srcId="{D507847A-456D-4096-A1EB-AF50382D9B5A}" destId="{771E40D8-0459-4C28-A805-E25D4C9A202D}" srcOrd="0" destOrd="0" presId="urn:microsoft.com/office/officeart/2005/8/layout/orgChart1"/>
    <dgm:cxn modelId="{C007A1C5-058B-43C0-80C7-0337B064F329}" type="presOf" srcId="{A62C7B24-28D0-418B-8E8E-2FE27C59AF37}" destId="{E31209F9-D3C9-4263-AB48-F91B687234EC}" srcOrd="0" destOrd="0" presId="urn:microsoft.com/office/officeart/2005/8/layout/orgChart1"/>
    <dgm:cxn modelId="{66575527-AB36-4E2B-A975-68A6CDA22E07}" type="presOf" srcId="{5F82C5CB-4863-4C7D-A13A-A410EBE69F1B}" destId="{08DA5D81-A992-4282-915B-1F277BDAB88B}" srcOrd="1" destOrd="0" presId="urn:microsoft.com/office/officeart/2005/8/layout/orgChart1"/>
    <dgm:cxn modelId="{64E54581-FFE5-499B-A5EE-F66B8312DFEB}" srcId="{D2C53B3E-3E1A-4B93-951C-4B417D306AE4}" destId="{A62C7B24-28D0-418B-8E8E-2FE27C59AF37}" srcOrd="2" destOrd="0" parTransId="{3AAE6C42-1B31-4EFA-A15B-98DF035CFB3F}" sibTransId="{57F0BE3E-8E69-4B90-AF3E-DD232B44BA20}"/>
    <dgm:cxn modelId="{124C97E2-4AFF-40D5-84B0-457CA8C4A4F5}" type="presOf" srcId="{7AC8C873-5A76-45DB-A8F1-D26B31D3DB54}" destId="{0699D649-6D10-4C71-9E12-D8C8B1FF1048}" srcOrd="1" destOrd="0" presId="urn:microsoft.com/office/officeart/2005/8/layout/orgChart1"/>
    <dgm:cxn modelId="{93B60828-489C-4C4C-9A90-0877BBB3F3C6}" srcId="{0C430FCE-2555-49DF-B6E0-95F42A4A6FEF}" destId="{C2A5FDAD-4CB0-4E58-9443-4F72FE9961CE}" srcOrd="0" destOrd="0" parTransId="{0A35A42E-8E54-4D87-8227-2E806F4C2D77}" sibTransId="{B6F42C6D-5134-4CBB-BF7D-59F4B8289653}"/>
    <dgm:cxn modelId="{B32A5170-797A-49C6-8EC6-7E967E671676}" type="presOf" srcId="{0C430FCE-2555-49DF-B6E0-95F42A4A6FEF}" destId="{C9B37DF3-E181-495B-8D04-D7DDF2570B95}" srcOrd="0" destOrd="0" presId="urn:microsoft.com/office/officeart/2005/8/layout/orgChart1"/>
    <dgm:cxn modelId="{96858464-10AE-4DA0-831D-CA3D3C6ABD48}" type="presOf" srcId="{C858F504-B777-49FD-8712-DCD9CB56B6F2}" destId="{9866C521-BD47-449F-BFA9-968C93AD1BBD}" srcOrd="0" destOrd="0" presId="urn:microsoft.com/office/officeart/2005/8/layout/orgChart1"/>
    <dgm:cxn modelId="{B7792FE0-FF0E-48A5-BC9B-513BFE189476}" type="presOf" srcId="{D2C53B3E-3E1A-4B93-951C-4B417D306AE4}" destId="{4EACAA7F-E901-40B1-8643-E0DF7799D5AD}" srcOrd="1" destOrd="0" presId="urn:microsoft.com/office/officeart/2005/8/layout/orgChart1"/>
    <dgm:cxn modelId="{02A8799C-5D53-4EF0-A995-4D6FE8C716F2}" srcId="{6A368D3A-2835-4A40-A602-2AD3A9091BCD}" destId="{D2C53B3E-3E1A-4B93-951C-4B417D306AE4}" srcOrd="0" destOrd="0" parTransId="{649E27EF-8157-4BB9-A194-D1FCB73B33EA}" sibTransId="{EBED4802-0697-420F-9790-DF416034934F}"/>
    <dgm:cxn modelId="{A11D46E1-23DA-4260-8EDD-AF845AC026FB}" type="presOf" srcId="{5AE09D10-CE66-4FC9-8023-F83B990C42A6}" destId="{867A81F2-9B83-42C9-93D9-A3731EF004C0}" srcOrd="0" destOrd="0" presId="urn:microsoft.com/office/officeart/2005/8/layout/orgChart1"/>
    <dgm:cxn modelId="{64C8AADB-FC92-48C6-AE65-696675BECE27}" type="presOf" srcId="{5AE09D10-CE66-4FC9-8023-F83B990C42A6}" destId="{115F77EC-B9FF-4917-AA58-98CFB8BEB38C}" srcOrd="1" destOrd="0" presId="urn:microsoft.com/office/officeart/2005/8/layout/orgChart1"/>
    <dgm:cxn modelId="{43F128DD-0197-4154-A38D-A83B83196E3E}" srcId="{D2C53B3E-3E1A-4B93-951C-4B417D306AE4}" destId="{5F82C5CB-4863-4C7D-A13A-A410EBE69F1B}" srcOrd="4" destOrd="0" parTransId="{D507847A-456D-4096-A1EB-AF50382D9B5A}" sibTransId="{85701C57-551B-4D7D-9C87-58E403461B17}"/>
    <dgm:cxn modelId="{31A722F0-3DA0-43B2-9492-EC95F3E1DEEC}" type="presOf" srcId="{58FF4FFE-4B21-4FC7-9BFA-0A5CBE0ADEA1}" destId="{61BE3079-E49A-4273-8EB4-E1C96E0B562F}" srcOrd="1" destOrd="0" presId="urn:microsoft.com/office/officeart/2005/8/layout/orgChart1"/>
    <dgm:cxn modelId="{9E887750-3F3D-4937-B552-5C197B17DF4E}" srcId="{1E0737D6-566E-4C00-B79E-BB1ADC655411}" destId="{7AC8C873-5A76-45DB-A8F1-D26B31D3DB54}" srcOrd="0" destOrd="0" parTransId="{C858F504-B777-49FD-8712-DCD9CB56B6F2}" sibTransId="{ABD2B906-9E7C-41C0-B12C-EA4EFAA67A86}"/>
    <dgm:cxn modelId="{75DCB9EB-0D5E-4D16-B299-F25A71DE4D7C}" type="presOf" srcId="{58FF4FFE-4B21-4FC7-9BFA-0A5CBE0ADEA1}" destId="{E80F8491-E9F8-4246-833A-4BF0F7D91CBC}" srcOrd="0" destOrd="0" presId="urn:microsoft.com/office/officeart/2005/8/layout/orgChart1"/>
    <dgm:cxn modelId="{2348E8FE-5E00-4AA7-A868-D9A9B8D564D6}" srcId="{D2C53B3E-3E1A-4B93-951C-4B417D306AE4}" destId="{58FF4FFE-4B21-4FC7-9BFA-0A5CBE0ADEA1}" srcOrd="0" destOrd="0" parTransId="{73AA1DB0-59BA-4281-9F34-4C47D3975D14}" sibTransId="{5F06A9F0-64A1-4958-AE2E-754B4BDA8D3D}"/>
    <dgm:cxn modelId="{2804F877-1BBB-43DE-8343-EA6B6C6B107B}" type="presOf" srcId="{0A35A42E-8E54-4D87-8227-2E806F4C2D77}" destId="{97CF680A-2831-41F9-BD71-180BDA83BA0E}" srcOrd="0" destOrd="0" presId="urn:microsoft.com/office/officeart/2005/8/layout/orgChart1"/>
    <dgm:cxn modelId="{283C0F08-A081-4389-9C72-38E88E6718E7}" type="presOf" srcId="{C2A5FDAD-4CB0-4E58-9443-4F72FE9961CE}" destId="{0A154447-E9B8-410E-87CB-D95BF4365007}" srcOrd="0" destOrd="0" presId="urn:microsoft.com/office/officeart/2005/8/layout/orgChart1"/>
    <dgm:cxn modelId="{B74130DC-E458-42CC-B1EF-763A75F51CEF}" type="presParOf" srcId="{3A9FD5FC-1012-4DD4-A3F8-51E24976C6B2}" destId="{CB69A7BF-4213-4E82-9E7F-D16330DB14CB}" srcOrd="0" destOrd="0" presId="urn:microsoft.com/office/officeart/2005/8/layout/orgChart1"/>
    <dgm:cxn modelId="{D674034E-C869-4FC3-90FD-7FBD3DEC1443}" type="presParOf" srcId="{CB69A7BF-4213-4E82-9E7F-D16330DB14CB}" destId="{43A56318-8352-42A3-934D-8E4C95168FF5}" srcOrd="0" destOrd="0" presId="urn:microsoft.com/office/officeart/2005/8/layout/orgChart1"/>
    <dgm:cxn modelId="{A36FB5E9-A2F5-4A6D-B5B6-11DF0B46CC36}" type="presParOf" srcId="{43A56318-8352-42A3-934D-8E4C95168FF5}" destId="{3475C089-E54C-4561-96A0-BF23A1B860A8}" srcOrd="0" destOrd="0" presId="urn:microsoft.com/office/officeart/2005/8/layout/orgChart1"/>
    <dgm:cxn modelId="{A380A0A4-6DFA-464B-8840-221072F22868}" type="presParOf" srcId="{43A56318-8352-42A3-934D-8E4C95168FF5}" destId="{4EACAA7F-E901-40B1-8643-E0DF7799D5AD}" srcOrd="1" destOrd="0" presId="urn:microsoft.com/office/officeart/2005/8/layout/orgChart1"/>
    <dgm:cxn modelId="{0F03D31E-6100-4018-B344-4D5131107884}" type="presParOf" srcId="{CB69A7BF-4213-4E82-9E7F-D16330DB14CB}" destId="{9EBB01DC-B248-4D45-A431-57A83CF336BB}" srcOrd="1" destOrd="0" presId="urn:microsoft.com/office/officeart/2005/8/layout/orgChart1"/>
    <dgm:cxn modelId="{A9DCD0FC-E6F9-49F0-9A18-8577BC058977}" type="presParOf" srcId="{9EBB01DC-B248-4D45-A431-57A83CF336BB}" destId="{3CE6E078-AD68-460B-98F0-6D8C7C62BC98}" srcOrd="0" destOrd="0" presId="urn:microsoft.com/office/officeart/2005/8/layout/orgChart1"/>
    <dgm:cxn modelId="{A6CCB71A-20CD-4512-8193-1BCA1CBEB719}" type="presParOf" srcId="{9EBB01DC-B248-4D45-A431-57A83CF336BB}" destId="{3F6C9970-5AFE-4A3C-8B05-65A989D38C2D}" srcOrd="1" destOrd="0" presId="urn:microsoft.com/office/officeart/2005/8/layout/orgChart1"/>
    <dgm:cxn modelId="{7777EF39-ED1C-4B27-9E5B-9B5B0F147962}" type="presParOf" srcId="{3F6C9970-5AFE-4A3C-8B05-65A989D38C2D}" destId="{B1330E6A-44F1-45E2-AF92-8861686B2298}" srcOrd="0" destOrd="0" presId="urn:microsoft.com/office/officeart/2005/8/layout/orgChart1"/>
    <dgm:cxn modelId="{B0191F5B-4E75-44DC-8FA8-9FEC2E6ACB5C}" type="presParOf" srcId="{B1330E6A-44F1-45E2-AF92-8861686B2298}" destId="{E31209F9-D3C9-4263-AB48-F91B687234EC}" srcOrd="0" destOrd="0" presId="urn:microsoft.com/office/officeart/2005/8/layout/orgChart1"/>
    <dgm:cxn modelId="{10A52573-F225-474B-9375-F8003C3DA5A6}" type="presParOf" srcId="{B1330E6A-44F1-45E2-AF92-8861686B2298}" destId="{D0DA2122-5FE3-45BC-9561-50C9530D80BE}" srcOrd="1" destOrd="0" presId="urn:microsoft.com/office/officeart/2005/8/layout/orgChart1"/>
    <dgm:cxn modelId="{B64B9F70-1B1C-4748-A7F8-189B4E8B5B45}" type="presParOf" srcId="{3F6C9970-5AFE-4A3C-8B05-65A989D38C2D}" destId="{D932D1F8-673E-4C0F-84B0-C9CF9E8B59D6}" srcOrd="1" destOrd="0" presId="urn:microsoft.com/office/officeart/2005/8/layout/orgChart1"/>
    <dgm:cxn modelId="{B9EC620F-7A38-4B25-B6EB-1EE05D95BD3B}" type="presParOf" srcId="{D932D1F8-673E-4C0F-84B0-C9CF9E8B59D6}" destId="{5BA05F80-2859-455A-921A-EC1BB7AD369E}" srcOrd="0" destOrd="0" presId="urn:microsoft.com/office/officeart/2005/8/layout/orgChart1"/>
    <dgm:cxn modelId="{F4AB4F36-B6ED-4C2E-9C13-58620D3202F2}" type="presParOf" srcId="{D932D1F8-673E-4C0F-84B0-C9CF9E8B59D6}" destId="{D61973E8-79B3-41B3-B58F-2E30DBEF45D2}" srcOrd="1" destOrd="0" presId="urn:microsoft.com/office/officeart/2005/8/layout/orgChart1"/>
    <dgm:cxn modelId="{3E0898B5-F801-4113-AAC0-14DD531840E0}" type="presParOf" srcId="{D61973E8-79B3-41B3-B58F-2E30DBEF45D2}" destId="{B6884175-7415-4C7A-9C20-14F8F92F052F}" srcOrd="0" destOrd="0" presId="urn:microsoft.com/office/officeart/2005/8/layout/orgChart1"/>
    <dgm:cxn modelId="{9240D7C9-F924-461A-BA2E-53D3B03D8CC1}" type="presParOf" srcId="{B6884175-7415-4C7A-9C20-14F8F92F052F}" destId="{D07D8F0E-9C4A-4DA8-AB29-27F1A084F06E}" srcOrd="0" destOrd="0" presId="urn:microsoft.com/office/officeart/2005/8/layout/orgChart1"/>
    <dgm:cxn modelId="{6891FB64-FE74-4F5E-B737-63135AB5CFCA}" type="presParOf" srcId="{B6884175-7415-4C7A-9C20-14F8F92F052F}" destId="{9BB8DCEB-B2A9-4208-8525-4B8A5B7535A3}" srcOrd="1" destOrd="0" presId="urn:microsoft.com/office/officeart/2005/8/layout/orgChart1"/>
    <dgm:cxn modelId="{816A6989-C031-4CF9-A437-5EDFAACAE633}" type="presParOf" srcId="{D61973E8-79B3-41B3-B58F-2E30DBEF45D2}" destId="{56EAF4D4-DEE5-47D2-A78B-A2CB5F54881D}" srcOrd="1" destOrd="0" presId="urn:microsoft.com/office/officeart/2005/8/layout/orgChart1"/>
    <dgm:cxn modelId="{0EB6C03B-FD91-4992-9ED9-38721FEB1A64}" type="presParOf" srcId="{56EAF4D4-DEE5-47D2-A78B-A2CB5F54881D}" destId="{9866C521-BD47-449F-BFA9-968C93AD1BBD}" srcOrd="0" destOrd="0" presId="urn:microsoft.com/office/officeart/2005/8/layout/orgChart1"/>
    <dgm:cxn modelId="{8F28F52C-8DE6-485D-A927-44265443DB8D}" type="presParOf" srcId="{56EAF4D4-DEE5-47D2-A78B-A2CB5F54881D}" destId="{D40E4C50-E53F-4ED6-99FF-38B791ACA258}" srcOrd="1" destOrd="0" presId="urn:microsoft.com/office/officeart/2005/8/layout/orgChart1"/>
    <dgm:cxn modelId="{97C1DC43-6E62-4F9D-9FF9-2F32A9BA5430}" type="presParOf" srcId="{D40E4C50-E53F-4ED6-99FF-38B791ACA258}" destId="{5AB017B9-141A-4999-AAE1-91CBC6AB21E5}" srcOrd="0" destOrd="0" presId="urn:microsoft.com/office/officeart/2005/8/layout/orgChart1"/>
    <dgm:cxn modelId="{A200AA00-5E39-4141-BEE9-B839C1DBD79F}" type="presParOf" srcId="{5AB017B9-141A-4999-AAE1-91CBC6AB21E5}" destId="{4AA89193-57F6-49C0-9439-011E12682F0C}" srcOrd="0" destOrd="0" presId="urn:microsoft.com/office/officeart/2005/8/layout/orgChart1"/>
    <dgm:cxn modelId="{BCAE44E8-8321-4483-A90F-E85BEA97D32B}" type="presParOf" srcId="{5AB017B9-141A-4999-AAE1-91CBC6AB21E5}" destId="{0699D649-6D10-4C71-9E12-D8C8B1FF1048}" srcOrd="1" destOrd="0" presId="urn:microsoft.com/office/officeart/2005/8/layout/orgChart1"/>
    <dgm:cxn modelId="{898CCF2D-41E1-435F-BD3A-CBBDB675B9EE}" type="presParOf" srcId="{D40E4C50-E53F-4ED6-99FF-38B791ACA258}" destId="{BB7D7540-5F4C-4D09-98DA-243BA2FCBC4C}" srcOrd="1" destOrd="0" presId="urn:microsoft.com/office/officeart/2005/8/layout/orgChart1"/>
    <dgm:cxn modelId="{598D88F2-2AA5-4DCA-818D-61A6FEE63BDB}" type="presParOf" srcId="{D40E4C50-E53F-4ED6-99FF-38B791ACA258}" destId="{5E9C2C0B-1AAB-44D9-8FF5-BB5B2289B4AC}" srcOrd="2" destOrd="0" presId="urn:microsoft.com/office/officeart/2005/8/layout/orgChart1"/>
    <dgm:cxn modelId="{49769601-DD4D-4F6E-81F2-1D2584351B5B}" type="presParOf" srcId="{D61973E8-79B3-41B3-B58F-2E30DBEF45D2}" destId="{CCFB8359-A675-4AC4-9D52-4FEFB62D26E4}" srcOrd="2" destOrd="0" presId="urn:microsoft.com/office/officeart/2005/8/layout/orgChart1"/>
    <dgm:cxn modelId="{DDDD16B9-6308-4D1E-93A3-D12B78677717}" type="presParOf" srcId="{3F6C9970-5AFE-4A3C-8B05-65A989D38C2D}" destId="{669E3A2B-54DD-4483-9328-239E3BACAA78}" srcOrd="2" destOrd="0" presId="urn:microsoft.com/office/officeart/2005/8/layout/orgChart1"/>
    <dgm:cxn modelId="{EFFD171F-7E0B-4A54-8B35-354AB9727D31}" type="presParOf" srcId="{9EBB01DC-B248-4D45-A431-57A83CF336BB}" destId="{0E6C8A57-CF89-4351-9140-E86BAEA0A604}" srcOrd="2" destOrd="0" presId="urn:microsoft.com/office/officeart/2005/8/layout/orgChart1"/>
    <dgm:cxn modelId="{651310AB-D455-4D9F-8BFB-D4EAC77B1313}" type="presParOf" srcId="{9EBB01DC-B248-4D45-A431-57A83CF336BB}" destId="{D6ED9485-6A6E-4599-B8E3-5FAAC8D4FB19}" srcOrd="3" destOrd="0" presId="urn:microsoft.com/office/officeart/2005/8/layout/orgChart1"/>
    <dgm:cxn modelId="{7F213418-06A1-4AFF-A790-E775F8931D4D}" type="presParOf" srcId="{D6ED9485-6A6E-4599-B8E3-5FAAC8D4FB19}" destId="{5878933A-6FF8-4B71-8A42-53B1CCA3A0A1}" srcOrd="0" destOrd="0" presId="urn:microsoft.com/office/officeart/2005/8/layout/orgChart1"/>
    <dgm:cxn modelId="{76AF17DA-E3F9-43D5-A77E-7292FF1AA8E1}" type="presParOf" srcId="{5878933A-6FF8-4B71-8A42-53B1CCA3A0A1}" destId="{C9B37DF3-E181-495B-8D04-D7DDF2570B95}" srcOrd="0" destOrd="0" presId="urn:microsoft.com/office/officeart/2005/8/layout/orgChart1"/>
    <dgm:cxn modelId="{3561A5BE-F6A3-4144-B20D-34176E96766D}" type="presParOf" srcId="{5878933A-6FF8-4B71-8A42-53B1CCA3A0A1}" destId="{A96F46C7-8076-429F-A3B4-279670DA8BF2}" srcOrd="1" destOrd="0" presId="urn:microsoft.com/office/officeart/2005/8/layout/orgChart1"/>
    <dgm:cxn modelId="{631BFE2F-12AD-4EF2-9292-8C46809BB199}" type="presParOf" srcId="{D6ED9485-6A6E-4599-B8E3-5FAAC8D4FB19}" destId="{643735DB-0370-40FC-AFD9-D00F59D65F4C}" srcOrd="1" destOrd="0" presId="urn:microsoft.com/office/officeart/2005/8/layout/orgChart1"/>
    <dgm:cxn modelId="{DFF2F954-E66A-48BD-BB24-C6CE0E82711D}" type="presParOf" srcId="{643735DB-0370-40FC-AFD9-D00F59D65F4C}" destId="{97CF680A-2831-41F9-BD71-180BDA83BA0E}" srcOrd="0" destOrd="0" presId="urn:microsoft.com/office/officeart/2005/8/layout/orgChart1"/>
    <dgm:cxn modelId="{C651A65B-926C-4E82-9AC2-C2C4A7448339}" type="presParOf" srcId="{643735DB-0370-40FC-AFD9-D00F59D65F4C}" destId="{28313D5B-FA34-4A24-88E2-E0E6B0FE98FD}" srcOrd="1" destOrd="0" presId="urn:microsoft.com/office/officeart/2005/8/layout/orgChart1"/>
    <dgm:cxn modelId="{6222774E-08E0-45F6-86EF-4F16F94008CB}" type="presParOf" srcId="{28313D5B-FA34-4A24-88E2-E0E6B0FE98FD}" destId="{AB26E1D2-92AD-4A77-88E4-2E1403067B80}" srcOrd="0" destOrd="0" presId="urn:microsoft.com/office/officeart/2005/8/layout/orgChart1"/>
    <dgm:cxn modelId="{4F8E41DD-C7DA-40CF-BBA1-63D74D417B97}" type="presParOf" srcId="{AB26E1D2-92AD-4A77-88E4-2E1403067B80}" destId="{0A154447-E9B8-410E-87CB-D95BF4365007}" srcOrd="0" destOrd="0" presId="urn:microsoft.com/office/officeart/2005/8/layout/orgChart1"/>
    <dgm:cxn modelId="{98191C31-17BC-4280-8A85-605C9B4F47F4}" type="presParOf" srcId="{AB26E1D2-92AD-4A77-88E4-2E1403067B80}" destId="{DE81842C-1489-4CAD-BC66-B5B0FB2B0E72}" srcOrd="1" destOrd="0" presId="urn:microsoft.com/office/officeart/2005/8/layout/orgChart1"/>
    <dgm:cxn modelId="{64207E27-EA73-4DA9-9C19-078B94381CE0}" type="presParOf" srcId="{28313D5B-FA34-4A24-88E2-E0E6B0FE98FD}" destId="{F2E5C15B-6A8D-47FF-964D-810C7BE9586F}" srcOrd="1" destOrd="0" presId="urn:microsoft.com/office/officeart/2005/8/layout/orgChart1"/>
    <dgm:cxn modelId="{9FF1E82F-63BB-460C-8692-A1F5F65A73AA}" type="presParOf" srcId="{28313D5B-FA34-4A24-88E2-E0E6B0FE98FD}" destId="{0BD57ADC-9D2A-49F9-846C-0164D3CBBF50}" srcOrd="2" destOrd="0" presId="urn:microsoft.com/office/officeart/2005/8/layout/orgChart1"/>
    <dgm:cxn modelId="{AAB9D308-C5C5-4EDC-8456-D83FF88BCE47}" type="presParOf" srcId="{D6ED9485-6A6E-4599-B8E3-5FAAC8D4FB19}" destId="{C2C1D2C1-90FB-49B3-ABEF-698E5A5F4777}" srcOrd="2" destOrd="0" presId="urn:microsoft.com/office/officeart/2005/8/layout/orgChart1"/>
    <dgm:cxn modelId="{25801B69-D0CD-48CB-82B8-3EC7CBE5257C}" type="presParOf" srcId="{9EBB01DC-B248-4D45-A431-57A83CF336BB}" destId="{771E40D8-0459-4C28-A805-E25D4C9A202D}" srcOrd="4" destOrd="0" presId="urn:microsoft.com/office/officeart/2005/8/layout/orgChart1"/>
    <dgm:cxn modelId="{035D615F-5F31-4AFA-8BC7-C76ECA9EABC5}" type="presParOf" srcId="{9EBB01DC-B248-4D45-A431-57A83CF336BB}" destId="{BE398720-958B-4539-8D1E-7686F90947F6}" srcOrd="5" destOrd="0" presId="urn:microsoft.com/office/officeart/2005/8/layout/orgChart1"/>
    <dgm:cxn modelId="{21323BE4-F037-44A0-93FC-04A9F09B6731}" type="presParOf" srcId="{BE398720-958B-4539-8D1E-7686F90947F6}" destId="{E4B48E50-26BC-445D-9D62-5134538588A0}" srcOrd="0" destOrd="0" presId="urn:microsoft.com/office/officeart/2005/8/layout/orgChart1"/>
    <dgm:cxn modelId="{ADB2DDB0-F899-4BAB-B6C6-0AB1E941889F}" type="presParOf" srcId="{E4B48E50-26BC-445D-9D62-5134538588A0}" destId="{2738B370-BC0F-4160-9747-80EB0EAC9D9A}" srcOrd="0" destOrd="0" presId="urn:microsoft.com/office/officeart/2005/8/layout/orgChart1"/>
    <dgm:cxn modelId="{A735C342-D1F5-46D9-AEB7-98D9E6A1FAEE}" type="presParOf" srcId="{E4B48E50-26BC-445D-9D62-5134538588A0}" destId="{08DA5D81-A992-4282-915B-1F277BDAB88B}" srcOrd="1" destOrd="0" presId="urn:microsoft.com/office/officeart/2005/8/layout/orgChart1"/>
    <dgm:cxn modelId="{EC06791E-7749-43C9-AB74-B51940B0CB74}" type="presParOf" srcId="{BE398720-958B-4539-8D1E-7686F90947F6}" destId="{6EC976A7-3CD7-4584-90AB-1821FC25E4C8}" srcOrd="1" destOrd="0" presId="urn:microsoft.com/office/officeart/2005/8/layout/orgChart1"/>
    <dgm:cxn modelId="{448BD0D6-42B7-4A21-BB7F-BEB99B3372EE}" type="presParOf" srcId="{BE398720-958B-4539-8D1E-7686F90947F6}" destId="{19A55853-7505-4FB1-BCA8-DC7509CC4502}" srcOrd="2" destOrd="0" presId="urn:microsoft.com/office/officeart/2005/8/layout/orgChart1"/>
    <dgm:cxn modelId="{6297A148-D56A-4324-A907-266B9E89912E}" type="presParOf" srcId="{CB69A7BF-4213-4E82-9E7F-D16330DB14CB}" destId="{5E285925-CD51-4D8C-8518-FAD142A3A20C}" srcOrd="2" destOrd="0" presId="urn:microsoft.com/office/officeart/2005/8/layout/orgChart1"/>
    <dgm:cxn modelId="{FFAC8685-F554-4E59-95F3-5AEF96CB23A2}" type="presParOf" srcId="{5E285925-CD51-4D8C-8518-FAD142A3A20C}" destId="{7A252440-2F32-43BC-AAA1-D34BBBD6314F}" srcOrd="0" destOrd="0" presId="urn:microsoft.com/office/officeart/2005/8/layout/orgChart1"/>
    <dgm:cxn modelId="{D2DF6295-B14E-41F5-B7BC-314037E8E422}" type="presParOf" srcId="{5E285925-CD51-4D8C-8518-FAD142A3A20C}" destId="{DE3E57CC-2F21-49D8-A92A-B6C51722DA99}" srcOrd="1" destOrd="0" presId="urn:microsoft.com/office/officeart/2005/8/layout/orgChart1"/>
    <dgm:cxn modelId="{33726D80-04D6-46A4-AA94-632A731844C5}" type="presParOf" srcId="{DE3E57CC-2F21-49D8-A92A-B6C51722DA99}" destId="{AFC8CA96-DCCD-430D-8BA5-813DDF398803}" srcOrd="0" destOrd="0" presId="urn:microsoft.com/office/officeart/2005/8/layout/orgChart1"/>
    <dgm:cxn modelId="{71B8387E-E239-4F6C-B691-3E9C631B09AC}" type="presParOf" srcId="{AFC8CA96-DCCD-430D-8BA5-813DDF398803}" destId="{E80F8491-E9F8-4246-833A-4BF0F7D91CBC}" srcOrd="0" destOrd="0" presId="urn:microsoft.com/office/officeart/2005/8/layout/orgChart1"/>
    <dgm:cxn modelId="{C1989C9C-3864-487E-9F93-93D17ADCC06B}" type="presParOf" srcId="{AFC8CA96-DCCD-430D-8BA5-813DDF398803}" destId="{61BE3079-E49A-4273-8EB4-E1C96E0B562F}" srcOrd="1" destOrd="0" presId="urn:microsoft.com/office/officeart/2005/8/layout/orgChart1"/>
    <dgm:cxn modelId="{C3A22191-C189-4946-B8D7-A355C584EA5E}" type="presParOf" srcId="{DE3E57CC-2F21-49D8-A92A-B6C51722DA99}" destId="{3298B3B4-F61C-4442-9772-6ECE03FD8D3D}" srcOrd="1" destOrd="0" presId="urn:microsoft.com/office/officeart/2005/8/layout/orgChart1"/>
    <dgm:cxn modelId="{7D75FA88-ADB8-4614-B496-95D250D439A2}" type="presParOf" srcId="{DE3E57CC-2F21-49D8-A92A-B6C51722DA99}" destId="{2883B18F-47D5-45CD-8299-324986BE2C61}" srcOrd="2" destOrd="0" presId="urn:microsoft.com/office/officeart/2005/8/layout/orgChart1"/>
    <dgm:cxn modelId="{2F932336-DF1A-4A91-BEFB-B2A385A44E56}" type="presParOf" srcId="{5E285925-CD51-4D8C-8518-FAD142A3A20C}" destId="{C059C039-EDF8-44D8-AC78-39C316B95E27}" srcOrd="2" destOrd="0" presId="urn:microsoft.com/office/officeart/2005/8/layout/orgChart1"/>
    <dgm:cxn modelId="{29FB31C1-1458-4D55-84ED-6BC9A6493AEC}" type="presParOf" srcId="{5E285925-CD51-4D8C-8518-FAD142A3A20C}" destId="{CACE92A6-3A26-4CF7-B989-C5CC38908E21}" srcOrd="3" destOrd="0" presId="urn:microsoft.com/office/officeart/2005/8/layout/orgChart1"/>
    <dgm:cxn modelId="{82231871-CA4D-45C8-B2DA-798BF0ADF69D}" type="presParOf" srcId="{CACE92A6-3A26-4CF7-B989-C5CC38908E21}" destId="{50ABEFBE-357B-4DAE-B7E7-44763BF599A6}" srcOrd="0" destOrd="0" presId="urn:microsoft.com/office/officeart/2005/8/layout/orgChart1"/>
    <dgm:cxn modelId="{3E738DC5-C369-4A91-8647-AEDFF98D56A8}" type="presParOf" srcId="{50ABEFBE-357B-4DAE-B7E7-44763BF599A6}" destId="{867A81F2-9B83-42C9-93D9-A3731EF004C0}" srcOrd="0" destOrd="0" presId="urn:microsoft.com/office/officeart/2005/8/layout/orgChart1"/>
    <dgm:cxn modelId="{2BB741BE-DF80-4904-A527-5BB98A1CE8AD}" type="presParOf" srcId="{50ABEFBE-357B-4DAE-B7E7-44763BF599A6}" destId="{115F77EC-B9FF-4917-AA58-98CFB8BEB38C}" srcOrd="1" destOrd="0" presId="urn:microsoft.com/office/officeart/2005/8/layout/orgChart1"/>
    <dgm:cxn modelId="{B81C7DC4-CA88-49EC-A4EB-64B67744116A}" type="presParOf" srcId="{CACE92A6-3A26-4CF7-B989-C5CC38908E21}" destId="{66B66703-55F8-41D9-BE69-A4C3FF4963F4}" srcOrd="1" destOrd="0" presId="urn:microsoft.com/office/officeart/2005/8/layout/orgChart1"/>
    <dgm:cxn modelId="{58C9C7B2-8989-44D9-8693-3FDF1B44A623}" type="presParOf" srcId="{CACE92A6-3A26-4CF7-B989-C5CC38908E21}" destId="{4F3A9B26-3D95-445F-835B-EF210AA9FA9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9C039-EDF8-44D8-AC78-39C316B95E27}">
      <dsp:nvSpPr>
        <dsp:cNvPr id="0" name=""/>
        <dsp:cNvSpPr/>
      </dsp:nvSpPr>
      <dsp:spPr>
        <a:xfrm>
          <a:off x="4246240" y="950734"/>
          <a:ext cx="136938" cy="671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148"/>
              </a:lnTo>
              <a:lnTo>
                <a:pt x="136938" y="671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2440-2F32-43BC-AAA1-D34BBBD6314F}">
      <dsp:nvSpPr>
        <dsp:cNvPr id="0" name=""/>
        <dsp:cNvSpPr/>
      </dsp:nvSpPr>
      <dsp:spPr>
        <a:xfrm>
          <a:off x="4028984" y="950734"/>
          <a:ext cx="217256" cy="671148"/>
        </a:xfrm>
        <a:custGeom>
          <a:avLst/>
          <a:gdLst/>
          <a:ahLst/>
          <a:cxnLst/>
          <a:rect l="0" t="0" r="0" b="0"/>
          <a:pathLst>
            <a:path>
              <a:moveTo>
                <a:pt x="217256" y="0"/>
              </a:moveTo>
              <a:lnTo>
                <a:pt x="217256" y="671148"/>
              </a:lnTo>
              <a:lnTo>
                <a:pt x="0" y="671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E40D8-0459-4C28-A805-E25D4C9A202D}">
      <dsp:nvSpPr>
        <dsp:cNvPr id="0" name=""/>
        <dsp:cNvSpPr/>
      </dsp:nvSpPr>
      <dsp:spPr>
        <a:xfrm>
          <a:off x="4246240" y="950734"/>
          <a:ext cx="2000678" cy="1447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907"/>
              </a:lnTo>
              <a:lnTo>
                <a:pt x="2000678" y="1269907"/>
              </a:lnTo>
              <a:lnTo>
                <a:pt x="2000678" y="144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F680A-2831-41F9-BD71-180BDA83BA0E}">
      <dsp:nvSpPr>
        <dsp:cNvPr id="0" name=""/>
        <dsp:cNvSpPr/>
      </dsp:nvSpPr>
      <dsp:spPr>
        <a:xfrm>
          <a:off x="4160361" y="3241060"/>
          <a:ext cx="91440" cy="354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1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C8A57-CF89-4351-9140-E86BAEA0A604}">
      <dsp:nvSpPr>
        <dsp:cNvPr id="0" name=""/>
        <dsp:cNvSpPr/>
      </dsp:nvSpPr>
      <dsp:spPr>
        <a:xfrm>
          <a:off x="4160361" y="950734"/>
          <a:ext cx="91440" cy="1447004"/>
        </a:xfrm>
        <a:custGeom>
          <a:avLst/>
          <a:gdLst/>
          <a:ahLst/>
          <a:cxnLst/>
          <a:rect l="0" t="0" r="0" b="0"/>
          <a:pathLst>
            <a:path>
              <a:moveTo>
                <a:pt x="85878" y="0"/>
              </a:moveTo>
              <a:lnTo>
                <a:pt x="85878" y="1269907"/>
              </a:lnTo>
              <a:lnTo>
                <a:pt x="45720" y="1269907"/>
              </a:lnTo>
              <a:lnTo>
                <a:pt x="45720" y="144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C521-BD47-449F-BFA9-968C93AD1BBD}">
      <dsp:nvSpPr>
        <dsp:cNvPr id="0" name=""/>
        <dsp:cNvSpPr/>
      </dsp:nvSpPr>
      <dsp:spPr>
        <a:xfrm>
          <a:off x="1490586" y="4438577"/>
          <a:ext cx="252996" cy="775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855"/>
              </a:lnTo>
              <a:lnTo>
                <a:pt x="252996" y="775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5F80-2859-455A-921A-EC1BB7AD369E}">
      <dsp:nvSpPr>
        <dsp:cNvPr id="0" name=""/>
        <dsp:cNvSpPr/>
      </dsp:nvSpPr>
      <dsp:spPr>
        <a:xfrm>
          <a:off x="2119523" y="3241060"/>
          <a:ext cx="91440" cy="354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1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E078-AD68-460B-98F0-6D8C7C62BC98}">
      <dsp:nvSpPr>
        <dsp:cNvPr id="0" name=""/>
        <dsp:cNvSpPr/>
      </dsp:nvSpPr>
      <dsp:spPr>
        <a:xfrm>
          <a:off x="2165243" y="950734"/>
          <a:ext cx="2080996" cy="1447004"/>
        </a:xfrm>
        <a:custGeom>
          <a:avLst/>
          <a:gdLst/>
          <a:ahLst/>
          <a:cxnLst/>
          <a:rect l="0" t="0" r="0" b="0"/>
          <a:pathLst>
            <a:path>
              <a:moveTo>
                <a:pt x="2080996" y="0"/>
              </a:moveTo>
              <a:lnTo>
                <a:pt x="2080996" y="1269907"/>
              </a:lnTo>
              <a:lnTo>
                <a:pt x="0" y="1269907"/>
              </a:lnTo>
              <a:lnTo>
                <a:pt x="0" y="144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5C089-E54C-4561-96A0-BF23A1B860A8}">
      <dsp:nvSpPr>
        <dsp:cNvPr id="0" name=""/>
        <dsp:cNvSpPr/>
      </dsp:nvSpPr>
      <dsp:spPr>
        <a:xfrm>
          <a:off x="2651502" y="107413"/>
          <a:ext cx="3189475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مديرة القسم النسائي</a:t>
          </a:r>
          <a:endParaRPr kumimoji="0" lang="en-US" sz="24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651502" y="107413"/>
        <a:ext cx="3189475" cy="843321"/>
      </dsp:txXfrm>
    </dsp:sp>
    <dsp:sp modelId="{E31209F9-D3C9-4263-AB48-F91B687234EC}">
      <dsp:nvSpPr>
        <dsp:cNvPr id="0" name=""/>
        <dsp:cNvSpPr/>
      </dsp:nvSpPr>
      <dsp:spPr>
        <a:xfrm>
          <a:off x="1321922" y="2397739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خط إنتاج نسائي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321922" y="2397739"/>
        <a:ext cx="1686642" cy="843321"/>
      </dsp:txXfrm>
    </dsp:sp>
    <dsp:sp modelId="{D07D8F0E-9C4A-4DA8-AB29-27F1A084F06E}">
      <dsp:nvSpPr>
        <dsp:cNvPr id="0" name=""/>
        <dsp:cNvSpPr/>
      </dsp:nvSpPr>
      <dsp:spPr>
        <a:xfrm>
          <a:off x="1321922" y="3595255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المشرفة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321922" y="3595255"/>
        <a:ext cx="1686642" cy="843321"/>
      </dsp:txXfrm>
    </dsp:sp>
    <dsp:sp modelId="{4AA89193-57F6-49C0-9439-011E12682F0C}">
      <dsp:nvSpPr>
        <dsp:cNvPr id="0" name=""/>
        <dsp:cNvSpPr/>
      </dsp:nvSpPr>
      <dsp:spPr>
        <a:xfrm>
          <a:off x="1743583" y="4792772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عاملات خط إنتاج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743583" y="4792772"/>
        <a:ext cx="1686642" cy="843321"/>
      </dsp:txXfrm>
    </dsp:sp>
    <dsp:sp modelId="{C9B37DF3-E181-495B-8D04-D7DDF2570B95}">
      <dsp:nvSpPr>
        <dsp:cNvPr id="0" name=""/>
        <dsp:cNvSpPr/>
      </dsp:nvSpPr>
      <dsp:spPr>
        <a:xfrm>
          <a:off x="3362760" y="2397739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التسويق و المشتريات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362760" y="2397739"/>
        <a:ext cx="1686642" cy="843321"/>
      </dsp:txXfrm>
    </dsp:sp>
    <dsp:sp modelId="{0A154447-E9B8-410E-87CB-D95BF4365007}">
      <dsp:nvSpPr>
        <dsp:cNvPr id="0" name=""/>
        <dsp:cNvSpPr/>
      </dsp:nvSpPr>
      <dsp:spPr>
        <a:xfrm>
          <a:off x="3362760" y="3595255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متابعة العملاء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362760" y="3595255"/>
        <a:ext cx="1686642" cy="843321"/>
      </dsp:txXfrm>
    </dsp:sp>
    <dsp:sp modelId="{2738B370-BC0F-4160-9747-80EB0EAC9D9A}">
      <dsp:nvSpPr>
        <dsp:cNvPr id="0" name=""/>
        <dsp:cNvSpPr/>
      </dsp:nvSpPr>
      <dsp:spPr>
        <a:xfrm>
          <a:off x="5403597" y="2397739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المحاسبة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403597" y="2397739"/>
        <a:ext cx="1686642" cy="843321"/>
      </dsp:txXfrm>
    </dsp:sp>
    <dsp:sp modelId="{E80F8491-E9F8-4246-833A-4BF0F7D91CBC}">
      <dsp:nvSpPr>
        <dsp:cNvPr id="0" name=""/>
        <dsp:cNvSpPr/>
      </dsp:nvSpPr>
      <dsp:spPr>
        <a:xfrm>
          <a:off x="2342341" y="1200222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مديرة المكتب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(سكرتيره)</a:t>
          </a:r>
          <a:endParaRPr kumimoji="0" lang="en-US" sz="18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342341" y="1200222"/>
        <a:ext cx="1686642" cy="843321"/>
      </dsp:txXfrm>
    </dsp:sp>
    <dsp:sp modelId="{867A81F2-9B83-42C9-93D9-A3731EF004C0}">
      <dsp:nvSpPr>
        <dsp:cNvPr id="0" name=""/>
        <dsp:cNvSpPr/>
      </dsp:nvSpPr>
      <dsp:spPr>
        <a:xfrm>
          <a:off x="4383178" y="1200222"/>
          <a:ext cx="1686642" cy="843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قسم متابعة الموظفات</a:t>
          </a:r>
          <a:endParaRPr kumimoji="0" lang="en-US" sz="18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383178" y="1200222"/>
        <a:ext cx="1686642" cy="843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833767-D0A1-4500-B011-563280C657B6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3445E8-B25C-4BCD-AA9D-18DD3B8749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882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45E8-B25C-4BCD-AA9D-18DD3B874995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4446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A096E9-70F7-44B3-98DB-04B47F8247A3}" type="datetimeFigureOut">
              <a:rPr lang="ar-SA" smtClean="0"/>
              <a:pPr/>
              <a:t>19/01/38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246A60-3DC6-42C1-B0C2-7311D4DFE8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نتيجة بحث الصور عن صفحة بيض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escription: Description: cid:image002.jpg@01CFFDCB.850BDF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8534400" cy="1876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/>
          <p:cNvSpPr txBox="1"/>
          <p:nvPr/>
        </p:nvSpPr>
        <p:spPr>
          <a:xfrm>
            <a:off x="914400" y="2819400"/>
            <a:ext cx="7924800" cy="203132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مصنع معتصم الداعور للصناعات المعدنية </a:t>
            </a:r>
          </a:p>
          <a:p>
            <a:pPr algn="ctr"/>
            <a:r>
              <a:rPr lang="ar-SA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الإدارة النسائية و خط الإنتاج النسائي </a:t>
            </a:r>
            <a:endParaRPr lang="ar-SA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صورة 7" descr="11111111111111111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181600"/>
            <a:ext cx="2967989" cy="14478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715000" y="381000"/>
            <a:ext cx="320040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صور لخط الإنتاج النسائي</a:t>
            </a:r>
          </a:p>
        </p:txBody>
      </p:sp>
      <p:pic>
        <p:nvPicPr>
          <p:cNvPr id="2050" name="Picture 2" descr="C:\Users\bothaynah.abdulkarim\AppData\Local\Microsoft\Windows\Temporary Internet Files\Content.Outlook\UAYIWPPQ\IMG_20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</p:spPr>
      </p:pic>
      <p:pic>
        <p:nvPicPr>
          <p:cNvPr id="2051" name="Picture 3" descr="C:\Users\bothaynah.abdulkarim\AppData\Local\Microsoft\Windows\Temporary Internet Files\Content.Outlook\UAYIWPPQ\IMG_20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00400"/>
            <a:ext cx="2819400" cy="2136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295400"/>
            <a:ext cx="9134475" cy="524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4800600" y="457200"/>
            <a:ext cx="410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صور لخط الإنتاج النسائي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FD7B333-00E9-4ACF-B91E-5F6AAC1DB93B" descr="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620171" cy="551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4800600" y="533400"/>
            <a:ext cx="410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صور لخط الإنتاج النسائي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8EE69D7-CC5B-4A9A-96F2-0EDDEBF8AD22" descr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4191000" cy="518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3B91A1F9-BB49-4FB4-A303-3EB28FA971CF" descr="im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4114800" cy="51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4585252" y="762000"/>
            <a:ext cx="455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1"/>
                </a:solidFill>
                <a:latin typeface="Perpetua Titling MT"/>
                <a:ea typeface="Calibri"/>
                <a:cs typeface="Arial"/>
              </a:rPr>
              <a:t>PDU – Power distribution strip</a:t>
            </a:r>
            <a:endParaRPr lang="en-US" dirty="0" smtClean="0">
              <a:solidFill>
                <a:schemeClr val="accent1"/>
              </a:solidFill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D9198BA-5200-42AF-8BD4-4CB4C42416B9" descr="image14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 rot="5400000">
            <a:off x="-76200" y="1600200"/>
            <a:ext cx="4876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A03E38D3-D339-48FC-8872-7523BCFD05B4" descr="imag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191000" cy="487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5562600" y="762000"/>
            <a:ext cx="315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</a:rPr>
              <a:t>Door Hinge Plates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72035278-8A1B-4142-AEE2-3A2B0BCDC122" descr="image16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5400000">
            <a:off x="-405384" y="1853184"/>
            <a:ext cx="523036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BDEF31ED-01C2-4CAD-ACC6-66542FD2C2D7" descr="image3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572000" y="1295400"/>
            <a:ext cx="4343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6459034" y="762000"/>
            <a:ext cx="2402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erpetua Titling MT"/>
                <a:ea typeface="Calibri"/>
                <a:cs typeface="Arial"/>
              </a:rPr>
              <a:t>Diffuser assembly</a:t>
            </a:r>
            <a:endParaRPr lang="en-US" sz="1600" dirty="0">
              <a:solidFill>
                <a:schemeClr val="tx2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57600" y="762000"/>
            <a:ext cx="2904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600" b="1" dirty="0" smtClean="0">
                <a:solidFill>
                  <a:schemeClr val="tx2"/>
                </a:solidFill>
                <a:latin typeface="Perpetua Titling MT"/>
                <a:ea typeface="Calibri"/>
                <a:cs typeface="Arial"/>
              </a:rPr>
              <a:t>&amp; </a:t>
            </a:r>
            <a:r>
              <a:rPr lang="en-US" sz="1600" b="1" dirty="0" smtClean="0">
                <a:solidFill>
                  <a:schemeClr val="tx2"/>
                </a:solidFill>
                <a:latin typeface="Perpetua Titling MT"/>
                <a:ea typeface="Calibri"/>
                <a:cs typeface="Arial"/>
              </a:rPr>
              <a:t>Diffuser Accessories</a:t>
            </a:r>
            <a:endParaRPr lang="en-US" sz="1600" dirty="0">
              <a:solidFill>
                <a:schemeClr val="tx2"/>
              </a:solidFill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F77267F-1073-482D-B940-74CAB4CC1491" descr="image8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52400" y="1447800"/>
            <a:ext cx="4343400" cy="466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A3976E67-0729-4820-B73D-83321DE23748" descr="image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667874" y="1447800"/>
            <a:ext cx="4323726" cy="468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5257800" y="685800"/>
            <a:ext cx="361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</a:rPr>
              <a:t>Air Grilles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1" y="1562101"/>
            <a:ext cx="4953001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381" y="1547019"/>
            <a:ext cx="4953000" cy="429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5715000" y="685800"/>
            <a:ext cx="302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Perpetua Titling MT"/>
                <a:ea typeface="Calibri"/>
                <a:cs typeface="Arial"/>
              </a:rPr>
              <a:t>Air grilles assembly</a:t>
            </a:r>
            <a:endParaRPr lang="en-US" dirty="0">
              <a:solidFill>
                <a:schemeClr val="accent1"/>
              </a:solidFill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6400800" y="679718"/>
            <a:ext cx="2164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1026" name="AC13935A-41B3-4A98-9777-7346213BA256" descr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96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5943600" y="6858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Perpetua Titling MT"/>
                <a:ea typeface="Calibri"/>
                <a:cs typeface="Arial"/>
              </a:rPr>
              <a:t>Air dampers </a:t>
            </a:r>
            <a:endParaRPr lang="en-US" sz="2000" dirty="0">
              <a:solidFill>
                <a:schemeClr val="accent1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6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485AFC-3700-4E19-A90D-CF7F5A27E748" descr="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038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7028CF0E-B259-484A-BB0B-397B7BBE7526" descr="imag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038599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905000" y="6019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(1)</a:t>
            </a:r>
            <a:endParaRPr lang="en-US" sz="12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553200" y="6019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(2)</a:t>
            </a:r>
            <a:endParaRPr lang="en-US" sz="1200" b="1" dirty="0"/>
          </a:p>
        </p:txBody>
      </p:sp>
      <p:sp>
        <p:nvSpPr>
          <p:cNvPr id="9" name="مستطيل 8"/>
          <p:cNvSpPr/>
          <p:nvPr/>
        </p:nvSpPr>
        <p:spPr>
          <a:xfrm>
            <a:off x="5943600" y="6858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Perpetua Titling MT"/>
                <a:ea typeface="Calibri"/>
                <a:cs typeface="Arial"/>
              </a:rPr>
              <a:t>Air dampers </a:t>
            </a:r>
            <a:endParaRPr lang="en-US" sz="2000" dirty="0">
              <a:solidFill>
                <a:schemeClr val="accent1"/>
              </a:solidFill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962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في نقلة نوعية بمسيرة مصنع معتصم </a:t>
            </a:r>
            <a:r>
              <a:rPr lang="ar-S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الداعور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للصناعات المعدنية بدأ القسم النسائي عمله مؤخراً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 هو </a:t>
            </a:r>
            <a:r>
              <a:rPr lang="ar-S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أحد الأقسام التي تشمل العمل الإداري والعمل في خط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الإنتاج </a:t>
            </a:r>
            <a:r>
              <a:rPr lang="ar-S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 أقسام أخرى , وذلك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تحقيقاً وتماشياً مع أهداف رؤية المملكة العربية السعودية </a:t>
            </a:r>
            <a:r>
              <a:rPr lang="en-US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2030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, فقد </a:t>
            </a:r>
            <a:r>
              <a:rPr lang="ar-S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أضيف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العنصر </a:t>
            </a:r>
            <a:r>
              <a:rPr lang="ar-S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النسائي إلى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طاقم المصنع , وبذلك تم تعيين الدفعة الأولى من الموظفات السعوديات والذي بلغ عددهن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33</a:t>
            </a:r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موظفة للعمل في مناصب مختلفة لدينا وفقاً لمؤهلاتهم وجدارتهن . </a:t>
            </a:r>
            <a:endParaRPr lang="ar-SA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52928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SA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نبذة عن القسم</a:t>
            </a:r>
            <a:endParaRPr lang="ar-SA" sz="5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2A8C5DA0-A958-4B49-8F80-B80B4DC8FF6F" descr="im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4029496" cy="2819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173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7028CF0E-B259-484A-BB0B-397B7BBE7526" descr="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75E243A8-3ADB-42A2-903D-4B5BFE97B028" descr="imag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20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1828800" y="6019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(3)</a:t>
            </a:r>
            <a:endParaRPr lang="en-US" sz="1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324600" y="6019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(4)</a:t>
            </a:r>
            <a:endParaRPr lang="en-US" sz="1200" b="1" dirty="0"/>
          </a:p>
        </p:txBody>
      </p:sp>
      <p:sp>
        <p:nvSpPr>
          <p:cNvPr id="8" name="مستطيل 7"/>
          <p:cNvSpPr/>
          <p:nvPr/>
        </p:nvSpPr>
        <p:spPr>
          <a:xfrm>
            <a:off x="5943600" y="6858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Perpetua Titling MT"/>
                <a:ea typeface="Calibri"/>
                <a:cs typeface="Arial"/>
              </a:rPr>
              <a:t>Air dampers </a:t>
            </a:r>
            <a:endParaRPr lang="en-US" sz="2000" dirty="0">
              <a:solidFill>
                <a:schemeClr val="accent1"/>
              </a:solidFill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5116AB1-29AA-459B-926E-3AB0D4AE15BB" descr="imag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9138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4267200" y="6172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(5)</a:t>
            </a:r>
            <a:endParaRPr lang="en-US" sz="1200" b="1" dirty="0"/>
          </a:p>
        </p:txBody>
      </p:sp>
      <p:sp>
        <p:nvSpPr>
          <p:cNvPr id="7" name="مستطيل 6"/>
          <p:cNvSpPr/>
          <p:nvPr/>
        </p:nvSpPr>
        <p:spPr>
          <a:xfrm>
            <a:off x="5943600" y="6858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Perpetua Titling MT"/>
                <a:ea typeface="Calibri"/>
                <a:cs typeface="Arial"/>
              </a:rPr>
              <a:t>Air dampers </a:t>
            </a:r>
            <a:endParaRPr lang="en-US" sz="2000" dirty="0">
              <a:solidFill>
                <a:schemeClr val="accent1"/>
              </a:solidFill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52928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SA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فريق العمل </a:t>
            </a:r>
            <a:endParaRPr lang="ar-SA" sz="4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2A8C5DA0-A958-4B49-8F80-B80B4DC8FF6F" descr="im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537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801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2819400" y="1219200"/>
            <a:ext cx="59436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cs typeface="Akhbar MT" pitchFamily="2" charset="-78"/>
              </a:rPr>
              <a:t>الرياض </a:t>
            </a:r>
            <a:r>
              <a:rPr lang="ar-SA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cs typeface="Akhbar MT" pitchFamily="2" charset="-78"/>
              </a:rPr>
              <a:t>طريق الخرج </a:t>
            </a:r>
            <a:r>
              <a:rPr lang="ar-S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cs typeface="Akhbar MT" pitchFamily="2" charset="-78"/>
              </a:rPr>
              <a:t>- </a:t>
            </a:r>
            <a:r>
              <a:rPr lang="ar-SA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cs typeface="Akhbar MT" pitchFamily="2" charset="-78"/>
              </a:rPr>
              <a:t>الصناعية الثانية </a:t>
            </a:r>
            <a:endParaRPr lang="ar-SA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cs typeface="Akhbar MT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19400" y="1676400"/>
            <a:ext cx="59436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صندوق البريد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</a:t>
            </a:r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الرمز البريدي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ar-SA" sz="2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ص.ب</a:t>
            </a:r>
            <a:r>
              <a:rPr lang="en-US" sz="2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671 </a:t>
            </a:r>
            <a:r>
              <a:rPr lang="ar-SA" sz="2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          الرياض</a:t>
            </a:r>
            <a:r>
              <a:rPr lang="en-US" sz="2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11383 </a:t>
            </a:r>
            <a:endParaRPr lang="ar-SA" sz="2400" dirty="0" smtClean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  <a:p>
            <a:endParaRPr lang="ar-SA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- </a:t>
            </a:r>
            <a:r>
              <a:rPr lang="ar-SA" sz="2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الهاتف</a:t>
            </a:r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011- 2654551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</a:t>
            </a:r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ar-SA" sz="2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فاكس</a:t>
            </a:r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011-  2654550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5601" y="4114800"/>
            <a:ext cx="28447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819400" y="2895600"/>
            <a:ext cx="281940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endParaRPr lang="en-US" sz="2000" b="1" dirty="0" smtClean="0">
              <a:latin typeface="Agency FB" pitchFamily="34" charset="0"/>
            </a:endParaRPr>
          </a:p>
          <a:p>
            <a:pPr algn="l"/>
            <a:r>
              <a:rPr lang="en-US" sz="2400" b="1" dirty="0" smtClean="0">
                <a:solidFill>
                  <a:schemeClr val="accent1"/>
                </a:solidFill>
                <a:latin typeface="Agency FB" pitchFamily="34" charset="0"/>
              </a:rPr>
              <a:t>E-mail</a:t>
            </a:r>
            <a:r>
              <a:rPr lang="en-US" sz="2400" b="1" dirty="0" smtClean="0">
                <a:latin typeface="Agency FB" pitchFamily="34" charset="0"/>
              </a:rPr>
              <a:t> : info@adf.com.sa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943600" y="6096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التواصل </a:t>
            </a:r>
            <a:r>
              <a:rPr lang="ar-S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الاتصال</a:t>
            </a:r>
          </a:p>
          <a:p>
            <a:pPr algn="ctr"/>
            <a:endParaRPr lang="ar-SA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</a:t>
            </a: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pic>
        <p:nvPicPr>
          <p:cNvPr id="8" name="صورة 7" descr="map[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0"/>
            <a:ext cx="7592459" cy="287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52928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SA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رؤية القسم النسائي</a:t>
            </a:r>
            <a:endParaRPr lang="ar-SA" sz="4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81000" y="2286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نتطلع لقياده نسائية قادرة على المساهمة في الارتقاء بمسيرة المصنع .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pic>
        <p:nvPicPr>
          <p:cNvPr id="4" name="13FE9CF5-CEC5-4A5C-8C8F-73A243912FF8" descr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3048000" cy="2397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8298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304800" y="1524000"/>
            <a:ext cx="8229600" cy="338554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sz="3200" b="1" cap="all" dirty="0" smtClean="0">
              <a:ln w="0"/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3200" b="1" cap="all" dirty="0" smtClean="0">
                <a:ln w="0"/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*نهدف إلى تفعيل عمل المرأة في المجال الإداري </a:t>
            </a:r>
            <a:r>
              <a:rPr lang="ar-SA" sz="3200" b="1" cap="all" dirty="0" err="1" smtClean="0">
                <a:ln w="0"/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sz="3200" b="1" cap="all" dirty="0" smtClean="0">
                <a:ln w="0"/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 الصناعي .</a:t>
            </a:r>
            <a:endParaRPr lang="en-US" sz="3200" b="1" cap="all" dirty="0" smtClean="0">
              <a:ln w="0"/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3200" b="1" cap="all" dirty="0" smtClean="0">
                <a:ln w="0"/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*نهدف إلى توضيح مهام الإدارة النسائية وأهمية دور الخدمات التي تقدمها .</a:t>
            </a:r>
          </a:p>
          <a:p>
            <a:r>
              <a:rPr lang="ar-SA" sz="3200" b="1" cap="all" dirty="0" smtClean="0">
                <a:ln w="0"/>
                <a:solidFill>
                  <a:schemeClr val="accent1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*نهدف </a:t>
            </a:r>
            <a:r>
              <a:rPr lang="ar-SA" sz="3200" b="1" cap="all" dirty="0" smtClean="0">
                <a:ln w="0"/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إلى إنجاز كافة الأعمال بكفاءة </a:t>
            </a:r>
            <a:r>
              <a:rPr lang="ar-SA" sz="3200" b="1" cap="all" dirty="0" err="1" smtClean="0">
                <a:ln w="0"/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sz="3200" b="1" cap="all" dirty="0" smtClean="0">
                <a:ln w="0"/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 فعالية لتحقيق هدف القسم ومساعدته على النمو.</a:t>
            </a:r>
            <a:endParaRPr lang="ar-SA" sz="3200" b="1" cap="all" dirty="0" smtClean="0">
              <a:ln w="0"/>
              <a:solidFill>
                <a:schemeClr val="accent1"/>
              </a:solidFill>
              <a:effectLst/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3200" b="1" cap="all" dirty="0" smtClean="0">
                <a:ln w="0"/>
                <a:solidFill>
                  <a:schemeClr val="accent1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*ضبط وتنظيم و إدارة و توجيه جميع مناشط العمل التي تدار بواسطة العنصر النسائي .</a:t>
            </a:r>
          </a:p>
          <a:p>
            <a:endParaRPr lang="ar-S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endParaRPr lang="ar-S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52928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SA" sz="6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أهداف القسم</a:t>
            </a:r>
            <a:endParaRPr lang="ar-SA" sz="6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13FE9CF5-CEC5-4A5C-8C8F-73A243912FF8" descr="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86400"/>
            <a:ext cx="1447800" cy="1139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28724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85800" y="381000"/>
            <a:ext cx="817319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الأقسام النسائية في المصنع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181600" y="1447800"/>
          <a:ext cx="2209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262721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cs typeface="Akhbar MT" pitchFamily="2" charset="-78"/>
                        </a:rPr>
                        <a:t>قسم الإدارة</a:t>
                      </a:r>
                      <a:endParaRPr lang="en-US" sz="2800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1718479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Akhbar MT" pitchFamily="2" charset="-78"/>
                        </a:rPr>
                        <a:t>التحقق من تنفيذ القرارات</a:t>
                      </a:r>
                      <a:r>
                        <a:rPr lang="ar-SA" sz="2000" b="1" baseline="0" dirty="0" smtClean="0">
                          <a:cs typeface="Akhbar MT" pitchFamily="2" charset="-78"/>
                        </a:rPr>
                        <a:t> و السياسات التي تتعلق بإدارة الموارد البشرية و الرفع من كفاءة ومستوى العاملات ومراقبة أدائهم وتهيئة الجو والبيئة المناسبة للعمل </a:t>
                      </a:r>
                      <a:endParaRPr lang="en-US" sz="20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5181600" y="4114800"/>
          <a:ext cx="2209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564902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ndalus" pitchFamily="18" charset="-78"/>
                          <a:cs typeface="Akhbar MT" pitchFamily="2" charset="-78"/>
                        </a:rPr>
                        <a:t>قسم</a:t>
                      </a:r>
                      <a:r>
                        <a:rPr lang="ar-SA" sz="2800" baseline="0" dirty="0" smtClean="0">
                          <a:latin typeface="Andalus" pitchFamily="18" charset="-78"/>
                          <a:cs typeface="Akhbar MT" pitchFamily="2" charset="-78"/>
                        </a:rPr>
                        <a:t> خط إنتاج</a:t>
                      </a:r>
                      <a:endParaRPr lang="en-US" sz="2800" dirty="0">
                        <a:latin typeface="Andalus" pitchFamily="18" charset="-78"/>
                        <a:cs typeface="Akhbar MT" pitchFamily="2" charset="-78"/>
                      </a:endParaRPr>
                    </a:p>
                  </a:txBody>
                  <a:tcPr/>
                </a:tc>
              </a:tr>
              <a:tr h="1873498">
                <a:tc>
                  <a:txBody>
                    <a:bodyPr/>
                    <a:lstStyle/>
                    <a:p>
                      <a:pPr algn="ctr"/>
                      <a:endParaRPr kumimoji="0" lang="ar-SA" sz="20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/>
                      <a:r>
                        <a:rPr kumimoji="0" lang="ar-S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قيام العاملات </a:t>
                      </a:r>
                      <a:r>
                        <a:rPr kumimoji="0" lang="ar-SA" sz="20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بعمل الإنتاجية المطلوبة بما يناسب </a:t>
                      </a:r>
                      <a:r>
                        <a:rPr kumimoji="0" lang="ar-S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طبيعتهن</a:t>
                      </a:r>
                      <a:endParaRPr lang="en-US" sz="20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1981200" y="1447800"/>
          <a:ext cx="2209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564902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cs typeface="Akhbar MT" pitchFamily="2" charset="-78"/>
                        </a:rPr>
                        <a:t>قسم المحاسبة</a:t>
                      </a:r>
                      <a:endParaRPr lang="en-US" sz="2800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1873498">
                <a:tc>
                  <a:txBody>
                    <a:bodyPr/>
                    <a:lstStyle/>
                    <a:p>
                      <a:pPr algn="ctr"/>
                      <a:endParaRPr lang="ar-SA" sz="2000" b="1" dirty="0" smtClean="0">
                        <a:cs typeface="Akhbar MT" pitchFamily="2" charset="-78"/>
                      </a:endParaRPr>
                    </a:p>
                    <a:p>
                      <a:pPr algn="ctr"/>
                      <a:r>
                        <a:rPr lang="ar-SA" sz="2000" b="1" dirty="0" smtClean="0">
                          <a:cs typeface="Akhbar MT" pitchFamily="2" charset="-78"/>
                        </a:rPr>
                        <a:t>القيام</a:t>
                      </a:r>
                      <a:r>
                        <a:rPr lang="ar-SA" sz="2000" b="1" baseline="0" dirty="0" smtClean="0">
                          <a:cs typeface="Akhbar MT" pitchFamily="2" charset="-78"/>
                        </a:rPr>
                        <a:t> بمهام الشؤون المالية في المتابعة والتأكد من صحة العمل في المحاسبة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1981200" y="4114800"/>
          <a:ext cx="22098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538409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cs typeface="Akhbar MT" pitchFamily="2" charset="-78"/>
                        </a:rPr>
                        <a:t>قسم التسويق </a:t>
                      </a:r>
                      <a:r>
                        <a:rPr lang="ar-SA" sz="2400" b="1" dirty="0" err="1" smtClean="0">
                          <a:cs typeface="Akhbar MT" pitchFamily="2" charset="-78"/>
                        </a:rPr>
                        <a:t>و</a:t>
                      </a:r>
                      <a:r>
                        <a:rPr lang="ar-SA" sz="2400" b="1" dirty="0" smtClean="0">
                          <a:cs typeface="Akhbar MT" pitchFamily="2" charset="-78"/>
                        </a:rPr>
                        <a:t> المشتريات</a:t>
                      </a:r>
                      <a:endParaRPr lang="en-US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1823791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Akhbar MT" pitchFamily="2" charset="-78"/>
                        </a:rPr>
                        <a:t>التأكد من تحقيق الإيرادات</a:t>
                      </a:r>
                      <a:r>
                        <a:rPr lang="ar-SA" sz="2000" b="1" baseline="0" dirty="0" smtClean="0">
                          <a:cs typeface="Akhbar MT" pitchFamily="2" charset="-78"/>
                        </a:rPr>
                        <a:t> المخططة من عمليات التسويق والمشتريات وتوسيع عمليات التسويق بتطوير أساليب جديدة</a:t>
                      </a:r>
                      <a:endParaRPr lang="en-US" sz="20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970810" y="457200"/>
            <a:ext cx="817319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مهام القسم الإداري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28600" y="2590800"/>
            <a:ext cx="8763000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khbar MT" pitchFamily="2" charset="-78"/>
            </a:endParaRPr>
          </a:p>
          <a:p>
            <a:r>
              <a:rPr lang="ar-SA" sz="32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من أبرز مهام القسم الإداري </a:t>
            </a: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ar-SA" sz="2800" b="1" cap="all" dirty="0" smtClean="0">
                <a:ln w="0"/>
                <a:effectLst/>
                <a:latin typeface="+mj-lt"/>
                <a:cs typeface="Akhbar MT" pitchFamily="2" charset="-78"/>
              </a:rPr>
              <a:t>إدارة جميع شؤون الموظفات العاملات .</a:t>
            </a:r>
          </a:p>
          <a:p>
            <a:r>
              <a:rPr lang="ar-SA" sz="2800" b="1" cap="all" dirty="0" smtClean="0">
                <a:ln w="0"/>
                <a:effectLst/>
                <a:latin typeface="+mj-lt"/>
                <a:cs typeface="Akhbar MT" pitchFamily="2" charset="-78"/>
              </a:rPr>
              <a:t>( بخط الإنتاج  - التسويق / مشتريات – خدمة العملاء- المحاسبة) .</a:t>
            </a:r>
            <a:endParaRPr lang="en-US" sz="2800" b="1" cap="all" dirty="0" smtClean="0">
              <a:ln w="0"/>
              <a:effectLst/>
              <a:latin typeface="+mj-lt"/>
              <a:cs typeface="Akhbar MT" pitchFamily="2" charset="-78"/>
            </a:endParaRPr>
          </a:p>
          <a:p>
            <a:pPr>
              <a:buFont typeface="Wingdings" pitchFamily="2" charset="2"/>
              <a:buChar char="§"/>
            </a:pPr>
            <a:r>
              <a:rPr lang="ar-SA" sz="2800" b="1" cap="all" dirty="0" smtClean="0">
                <a:ln w="0"/>
                <a:cs typeface="Akhbar MT" pitchFamily="2" charset="-78"/>
              </a:rPr>
              <a:t>تنظيم الملفات والسجلات الخاصة بالموظفات والحرص على اكتمال جميع الوثائق المطلوبة .</a:t>
            </a:r>
          </a:p>
          <a:p>
            <a:pPr>
              <a:buFont typeface="Wingdings" pitchFamily="2" charset="2"/>
              <a:buChar char="§"/>
            </a:pPr>
            <a:r>
              <a:rPr lang="ar-SA" sz="2800" b="1" dirty="0" smtClean="0">
                <a:cs typeface="Akhbar MT" pitchFamily="2" charset="-78"/>
              </a:rPr>
              <a:t>جدولة وتنسيق الاجتماعات والمقابلات وغيرها من الأنشطة .</a:t>
            </a:r>
            <a:endParaRPr lang="ar-SA" sz="2800" b="1" cap="all" dirty="0" smtClean="0">
              <a:ln w="0"/>
              <a:cs typeface="Akhbar MT" pitchFamily="2" charset="-78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cap="all" dirty="0" smtClean="0">
                <a:ln w="0"/>
                <a:cs typeface="Akhbar MT" pitchFamily="2" charset="-78"/>
              </a:rPr>
              <a:t> </a:t>
            </a:r>
            <a:r>
              <a:rPr lang="ar-SA" sz="2800" b="1" cap="all" dirty="0" smtClean="0">
                <a:ln w="0"/>
                <a:cs typeface="Akhbar MT" pitchFamily="2" charset="-78"/>
              </a:rPr>
              <a:t>استقبال رسائل البريد الالكتروني والرد عليها .</a:t>
            </a:r>
          </a:p>
          <a:p>
            <a:pPr>
              <a:buFont typeface="Wingdings" pitchFamily="2" charset="2"/>
              <a:buChar char="§"/>
            </a:pPr>
            <a:r>
              <a:rPr lang="ar-SA" sz="2800" b="1" cap="all" dirty="0" smtClean="0">
                <a:ln w="0"/>
                <a:cs typeface="Akhbar MT" pitchFamily="2" charset="-78"/>
              </a:rPr>
              <a:t>متابعة عملية الحضور و الانصراف .</a:t>
            </a:r>
            <a:endParaRPr lang="ar-SA" sz="2800" b="1" cap="all" dirty="0" smtClean="0">
              <a:ln w="0"/>
              <a:effectLst/>
              <a:latin typeface="+mj-lt"/>
              <a:cs typeface="Akhbar MT" pitchFamily="2" charset="-78"/>
            </a:endParaRPr>
          </a:p>
          <a:p>
            <a:pPr>
              <a:buFont typeface="Wingdings" pitchFamily="2" charset="2"/>
              <a:buChar char="§"/>
            </a:pPr>
            <a:r>
              <a:rPr lang="ar-SA" sz="2800" b="1" cap="all" dirty="0" smtClean="0">
                <a:ln w="0"/>
                <a:effectLst/>
                <a:latin typeface="+mj-lt"/>
                <a:cs typeface="Akhbar MT" pitchFamily="2" charset="-78"/>
              </a:rPr>
              <a:t>إنجاز كافة المعاملات  .</a:t>
            </a:r>
            <a:endParaRPr lang="ar-SA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600" y="1219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القسم النسائي في مصنع معتصم </a:t>
            </a:r>
            <a:r>
              <a:rPr lang="ar-SA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الداعور</a:t>
            </a:r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هو أحد الأقسام التي تشمل العمل في خط الإنتاج  والعمل الإداري ويعد القسم الإداري من </a:t>
            </a:r>
            <a:r>
              <a:rPr lang="ar-SA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الاقسام</a:t>
            </a:r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ذات أهمية كبيرة في عمل المصنع كونه يشكل الركيزة الأساسية في مجمل أعمال القسم النسائي . </a:t>
            </a:r>
          </a:p>
          <a:p>
            <a:endParaRPr lang="en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6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219200" y="381000"/>
            <a:ext cx="7462664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الهيكل التنظيمي </a:t>
            </a:r>
          </a:p>
        </p:txBody>
      </p:sp>
      <p:graphicFrame>
        <p:nvGraphicFramePr>
          <p:cNvPr id="37" name="رسم تخطيطي 36"/>
          <p:cNvGraphicFramePr/>
          <p:nvPr>
            <p:extLst>
              <p:ext uri="{D42A27DB-BD31-4B8C-83A1-F6EECF244321}">
                <p14:modId xmlns="" xmlns:p14="http://schemas.microsoft.com/office/powerpoint/2010/main" val="1242530305"/>
              </p:ext>
            </p:extLst>
          </p:nvPr>
        </p:nvGraphicFramePr>
        <p:xfrm>
          <a:off x="269701" y="1066800"/>
          <a:ext cx="8412163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247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970810" y="533400"/>
            <a:ext cx="817319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sz="5400" b="1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295400" y="457200"/>
            <a:ext cx="7462664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تطلعاتنا المستقبلية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5800" y="1752600"/>
            <a:ext cx="7772400" cy="403187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khbar MT" pitchFamily="2" charset="-78"/>
              </a:rPr>
              <a:t>نطمح إلى مستقبل أفضل و نسعى في مصنع معتصم الداعور للصناعات المعدنية إلى بناء فرق عمل محترفه تجعل منهم بناةً لأنفسهم وأسرهم ومجتمعهم و نتطلع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khbar MT" pitchFamily="2" charset="-78"/>
              </a:rPr>
              <a:t> بان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khbar MT" pitchFamily="2" charset="-78"/>
              </a:rPr>
              <a:t>العمل في مصنع معتصم الداعور لا يتوقف وذلك بتوفير فرص أكبر للعنصر النسائي وتكون تابعة للقسم، وايضا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khbar MT" pitchFamily="2" charset="-7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khbar MT" pitchFamily="2" charset="-78"/>
              </a:rPr>
              <a:t>يخطط المصنع للتطوير في جميع الأصعدة فعلى صعيد تنمية الموارد البشرية يسعى المصنع ب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khbar MT" pitchFamily="2" charset="-78"/>
              </a:rPr>
              <a:t>الإسهام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khbar MT" pitchFamily="2" charset="-78"/>
              </a:rPr>
              <a:t>في تلبية الاحتياجات التدريبية لموظفات المصنع من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khbar MT" pitchFamily="2" charset="-78"/>
              </a:rPr>
              <a:t> خلال الدورات التدريبية ونظام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khbar MT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khbar MT" pitchFamily="2" charset="-78"/>
              </a:rPr>
              <a:t>المكافآت والتكريم للنهوض بمنسوباته وبناء كادر خاص ومتميز بهم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752600" y="1371600"/>
          <a:ext cx="5410200" cy="5278680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863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Air dampers</a:t>
                      </a:r>
                      <a:endParaRPr lang="ar-SA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</a:txBody>
                  <a:tcPr marL="72999" marR="72999" marT="36500" marB="3650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0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Air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grilles assembly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999" marR="72999" marT="36500" marB="3650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Diffuser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Accessories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999" marR="72999" marT="36500" marB="3650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Diffuser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assembly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999" marR="72999" marT="36500" marB="3650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0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Door hinge plates</a:t>
                      </a:r>
                      <a:endParaRPr lang="en-US" sz="1800" dirty="0" smtClean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</a:txBody>
                  <a:tcPr marL="72999" marR="72999" marT="36500" marB="3650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Perpetua Titling MT"/>
                          <a:ea typeface="Calibri"/>
                          <a:cs typeface="Arial"/>
                        </a:rPr>
                        <a:t>PDU – Power distribution strip</a:t>
                      </a:r>
                      <a:endParaRPr lang="en-US" sz="1800" dirty="0" smtClean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800" b="1" dirty="0" smtClean="0">
                        <a:solidFill>
                          <a:schemeClr val="accent1"/>
                        </a:solidFill>
                        <a:latin typeface="Perpetua Titling MT"/>
                        <a:ea typeface="Calibri"/>
                        <a:cs typeface="Arial"/>
                      </a:endParaRPr>
                    </a:p>
                  </a:txBody>
                  <a:tcPr marL="72999" marR="72999" marT="36500" marB="3650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0"/>
                    </a:solidFill>
                  </a:tcPr>
                </a:tc>
              </a:tr>
            </a:tbl>
          </a:graphicData>
        </a:graphic>
      </p:graphicFrame>
      <p:sp>
        <p:nvSpPr>
          <p:cNvPr id="5" name="عنوان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منتجات خط الإنتاج النسائي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1571</TotalTime>
  <Words>521</Words>
  <Application>Microsoft Office PowerPoint</Application>
  <PresentationFormat>عرض على الشاشة (3:4)‏</PresentationFormat>
  <Paragraphs>94</Paragraphs>
  <Slides>23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رحلة</vt:lpstr>
      <vt:lpstr>الشريحة 1</vt:lpstr>
      <vt:lpstr>نبذة عن القسم</vt:lpstr>
      <vt:lpstr>رؤية القسم النسائي</vt:lpstr>
      <vt:lpstr>أهداف القسم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فريق العمل 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Amnah.Farouq</cp:lastModifiedBy>
  <cp:revision>163</cp:revision>
  <dcterms:created xsi:type="dcterms:W3CDTF">2016-10-03T15:46:34Z</dcterms:created>
  <dcterms:modified xsi:type="dcterms:W3CDTF">2016-10-20T07:24:12Z</dcterms:modified>
</cp:coreProperties>
</file>